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media/image9.jpg" ContentType="image/png"/>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7"/>
  </p:notesMasterIdLst>
  <p:handoutMasterIdLst>
    <p:handoutMasterId r:id="rId58"/>
  </p:handoutMasterIdLst>
  <p:sldIdLst>
    <p:sldId id="1517" r:id="rId2"/>
    <p:sldId id="1518" r:id="rId3"/>
    <p:sldId id="1519" r:id="rId4"/>
    <p:sldId id="1467" r:id="rId5"/>
    <p:sldId id="1296" r:id="rId6"/>
    <p:sldId id="1524" r:id="rId7"/>
    <p:sldId id="1525" r:id="rId8"/>
    <p:sldId id="648" r:id="rId9"/>
    <p:sldId id="1527" r:id="rId10"/>
    <p:sldId id="1523" r:id="rId11"/>
    <p:sldId id="1528" r:id="rId12"/>
    <p:sldId id="1530" r:id="rId13"/>
    <p:sldId id="1531" r:id="rId14"/>
    <p:sldId id="1532" r:id="rId15"/>
    <p:sldId id="1533" r:id="rId16"/>
    <p:sldId id="1534" r:id="rId17"/>
    <p:sldId id="1535" r:id="rId18"/>
    <p:sldId id="1536" r:id="rId19"/>
    <p:sldId id="1538" r:id="rId20"/>
    <p:sldId id="1539" r:id="rId21"/>
    <p:sldId id="1540" r:id="rId22"/>
    <p:sldId id="1546" r:id="rId23"/>
    <p:sldId id="1542" r:id="rId24"/>
    <p:sldId id="1541" r:id="rId25"/>
    <p:sldId id="1544" r:id="rId26"/>
    <p:sldId id="1547" r:id="rId27"/>
    <p:sldId id="1548" r:id="rId28"/>
    <p:sldId id="1549" r:id="rId29"/>
    <p:sldId id="1550" r:id="rId30"/>
    <p:sldId id="1551" r:id="rId31"/>
    <p:sldId id="1553" r:id="rId32"/>
    <p:sldId id="1552" r:id="rId33"/>
    <p:sldId id="1554" r:id="rId34"/>
    <p:sldId id="1556" r:id="rId35"/>
    <p:sldId id="1555" r:id="rId36"/>
    <p:sldId id="1557" r:id="rId37"/>
    <p:sldId id="1558" r:id="rId38"/>
    <p:sldId id="1559" r:id="rId39"/>
    <p:sldId id="260" r:id="rId40"/>
    <p:sldId id="265" r:id="rId41"/>
    <p:sldId id="266" r:id="rId42"/>
    <p:sldId id="267" r:id="rId43"/>
    <p:sldId id="268" r:id="rId44"/>
    <p:sldId id="272" r:id="rId45"/>
    <p:sldId id="274" r:id="rId46"/>
    <p:sldId id="283" r:id="rId47"/>
    <p:sldId id="288" r:id="rId48"/>
    <p:sldId id="289" r:id="rId49"/>
    <p:sldId id="1560" r:id="rId50"/>
    <p:sldId id="1324" r:id="rId51"/>
    <p:sldId id="1325" r:id="rId52"/>
    <p:sldId id="1297" r:id="rId53"/>
    <p:sldId id="1465" r:id="rId54"/>
    <p:sldId id="1466" r:id="rId55"/>
    <p:sldId id="1190" r:id="rId56"/>
  </p:sldIdLst>
  <p:sldSz cx="9144000" cy="6858000" type="screen4x3"/>
  <p:notesSz cx="6858000" cy="9144000"/>
  <p:defaultTextStyle>
    <a:defPPr>
      <a:defRPr lang="zh-CN"/>
    </a:defPPr>
    <a:lvl1pPr algn="l" rtl="0" fontAlgn="base">
      <a:spcBef>
        <a:spcPct val="0"/>
      </a:spcBef>
      <a:spcAft>
        <a:spcPct val="0"/>
      </a:spcAft>
      <a:defRPr kumimoji="1" sz="2800" b="1" kern="1200">
        <a:solidFill>
          <a:schemeClr val="tx2"/>
        </a:solidFill>
        <a:effectLst>
          <a:outerShdw blurRad="38100" dist="38100" dir="2700000" algn="tl">
            <a:srgbClr val="000000">
              <a:alpha val="43137"/>
            </a:srgbClr>
          </a:outerShdw>
        </a:effectLst>
        <a:latin typeface="Times New Roman" panose="02020603050405020304" pitchFamily="18" charset="0"/>
        <a:ea typeface="华文楷体" panose="02010600040101010101" pitchFamily="2" charset="-122"/>
        <a:cs typeface="+mn-cs"/>
      </a:defRPr>
    </a:lvl1pPr>
    <a:lvl2pPr marL="457200" algn="l" rtl="0" fontAlgn="base">
      <a:spcBef>
        <a:spcPct val="0"/>
      </a:spcBef>
      <a:spcAft>
        <a:spcPct val="0"/>
      </a:spcAft>
      <a:defRPr kumimoji="1" sz="2800" b="1" kern="1200">
        <a:solidFill>
          <a:schemeClr val="tx2"/>
        </a:solidFill>
        <a:effectLst>
          <a:outerShdw blurRad="38100" dist="38100" dir="2700000" algn="tl">
            <a:srgbClr val="000000">
              <a:alpha val="43137"/>
            </a:srgbClr>
          </a:outerShdw>
        </a:effectLst>
        <a:latin typeface="Times New Roman" panose="02020603050405020304" pitchFamily="18" charset="0"/>
        <a:ea typeface="华文楷体" panose="02010600040101010101" pitchFamily="2" charset="-122"/>
        <a:cs typeface="+mn-cs"/>
      </a:defRPr>
    </a:lvl2pPr>
    <a:lvl3pPr marL="914400" algn="l" rtl="0" fontAlgn="base">
      <a:spcBef>
        <a:spcPct val="0"/>
      </a:spcBef>
      <a:spcAft>
        <a:spcPct val="0"/>
      </a:spcAft>
      <a:defRPr kumimoji="1" sz="2800" b="1" kern="1200">
        <a:solidFill>
          <a:schemeClr val="tx2"/>
        </a:solidFill>
        <a:effectLst>
          <a:outerShdw blurRad="38100" dist="38100" dir="2700000" algn="tl">
            <a:srgbClr val="000000">
              <a:alpha val="43137"/>
            </a:srgbClr>
          </a:outerShdw>
        </a:effectLst>
        <a:latin typeface="Times New Roman" panose="02020603050405020304" pitchFamily="18" charset="0"/>
        <a:ea typeface="华文楷体" panose="02010600040101010101" pitchFamily="2" charset="-122"/>
        <a:cs typeface="+mn-cs"/>
      </a:defRPr>
    </a:lvl3pPr>
    <a:lvl4pPr marL="1371600" algn="l" rtl="0" fontAlgn="base">
      <a:spcBef>
        <a:spcPct val="0"/>
      </a:spcBef>
      <a:spcAft>
        <a:spcPct val="0"/>
      </a:spcAft>
      <a:defRPr kumimoji="1" sz="2800" b="1" kern="1200">
        <a:solidFill>
          <a:schemeClr val="tx2"/>
        </a:solidFill>
        <a:effectLst>
          <a:outerShdw blurRad="38100" dist="38100" dir="2700000" algn="tl">
            <a:srgbClr val="000000">
              <a:alpha val="43137"/>
            </a:srgbClr>
          </a:outerShdw>
        </a:effectLst>
        <a:latin typeface="Times New Roman" panose="02020603050405020304" pitchFamily="18" charset="0"/>
        <a:ea typeface="华文楷体" panose="02010600040101010101" pitchFamily="2" charset="-122"/>
        <a:cs typeface="+mn-cs"/>
      </a:defRPr>
    </a:lvl4pPr>
    <a:lvl5pPr marL="1828800" algn="l" rtl="0" fontAlgn="base">
      <a:spcBef>
        <a:spcPct val="0"/>
      </a:spcBef>
      <a:spcAft>
        <a:spcPct val="0"/>
      </a:spcAft>
      <a:defRPr kumimoji="1" sz="2800" b="1" kern="1200">
        <a:solidFill>
          <a:schemeClr val="tx2"/>
        </a:solidFill>
        <a:effectLst>
          <a:outerShdw blurRad="38100" dist="38100" dir="2700000" algn="tl">
            <a:srgbClr val="000000">
              <a:alpha val="43137"/>
            </a:srgbClr>
          </a:outerShdw>
        </a:effectLst>
        <a:latin typeface="Times New Roman" panose="02020603050405020304" pitchFamily="18" charset="0"/>
        <a:ea typeface="华文楷体" panose="02010600040101010101" pitchFamily="2" charset="-122"/>
        <a:cs typeface="+mn-cs"/>
      </a:defRPr>
    </a:lvl5pPr>
    <a:lvl6pPr marL="2286000" algn="l" defTabSz="914400" rtl="0" eaLnBrk="1" latinLnBrk="0" hangingPunct="1">
      <a:defRPr kumimoji="1" sz="2800" b="1" kern="1200">
        <a:solidFill>
          <a:schemeClr val="tx2"/>
        </a:solidFill>
        <a:effectLst>
          <a:outerShdw blurRad="38100" dist="38100" dir="2700000" algn="tl">
            <a:srgbClr val="000000">
              <a:alpha val="43137"/>
            </a:srgbClr>
          </a:outerShdw>
        </a:effectLst>
        <a:latin typeface="Times New Roman" panose="02020603050405020304" pitchFamily="18" charset="0"/>
        <a:ea typeface="华文楷体" panose="02010600040101010101" pitchFamily="2" charset="-122"/>
        <a:cs typeface="+mn-cs"/>
      </a:defRPr>
    </a:lvl6pPr>
    <a:lvl7pPr marL="2743200" algn="l" defTabSz="914400" rtl="0" eaLnBrk="1" latinLnBrk="0" hangingPunct="1">
      <a:defRPr kumimoji="1" sz="2800" b="1" kern="1200">
        <a:solidFill>
          <a:schemeClr val="tx2"/>
        </a:solidFill>
        <a:effectLst>
          <a:outerShdw blurRad="38100" dist="38100" dir="2700000" algn="tl">
            <a:srgbClr val="000000">
              <a:alpha val="43137"/>
            </a:srgbClr>
          </a:outerShdw>
        </a:effectLst>
        <a:latin typeface="Times New Roman" panose="02020603050405020304" pitchFamily="18" charset="0"/>
        <a:ea typeface="华文楷体" panose="02010600040101010101" pitchFamily="2" charset="-122"/>
        <a:cs typeface="+mn-cs"/>
      </a:defRPr>
    </a:lvl7pPr>
    <a:lvl8pPr marL="3200400" algn="l" defTabSz="914400" rtl="0" eaLnBrk="1" latinLnBrk="0" hangingPunct="1">
      <a:defRPr kumimoji="1" sz="2800" b="1" kern="1200">
        <a:solidFill>
          <a:schemeClr val="tx2"/>
        </a:solidFill>
        <a:effectLst>
          <a:outerShdw blurRad="38100" dist="38100" dir="2700000" algn="tl">
            <a:srgbClr val="000000">
              <a:alpha val="43137"/>
            </a:srgbClr>
          </a:outerShdw>
        </a:effectLst>
        <a:latin typeface="Times New Roman" panose="02020603050405020304" pitchFamily="18" charset="0"/>
        <a:ea typeface="华文楷体" panose="02010600040101010101" pitchFamily="2" charset="-122"/>
        <a:cs typeface="+mn-cs"/>
      </a:defRPr>
    </a:lvl8pPr>
    <a:lvl9pPr marL="3657600" algn="l" defTabSz="914400" rtl="0" eaLnBrk="1" latinLnBrk="0" hangingPunct="1">
      <a:defRPr kumimoji="1" sz="2800" b="1" kern="1200">
        <a:solidFill>
          <a:schemeClr val="tx2"/>
        </a:solidFill>
        <a:effectLst>
          <a:outerShdw blurRad="38100" dist="38100" dir="2700000" algn="tl">
            <a:srgbClr val="000000">
              <a:alpha val="43137"/>
            </a:srgbClr>
          </a:outerShdw>
        </a:effectLst>
        <a:latin typeface="Times New Roman" panose="02020603050405020304" pitchFamily="18" charset="0"/>
        <a:ea typeface="华文楷体" panose="02010600040101010101" pitchFamily="2" charset="-122"/>
        <a:cs typeface="+mn-cs"/>
      </a:defRPr>
    </a:lvl9pPr>
  </p:defaultTextStyle>
  <p:extLst>
    <p:ext uri="{EFAFB233-063F-42B5-8137-9DF3F51BA10A}">
      <p15:sldGuideLst xmlns:p15="http://schemas.microsoft.com/office/powerpoint/2012/main">
        <p15:guide id="1" orient="horz" pos="2880">
          <p15:clr>
            <a:srgbClr val="A4A3A4"/>
          </p15:clr>
        </p15:guide>
        <p15:guide id="2" pos="212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tian" initials="" lastIdx="0" clrIdx="0"/>
  <p:cmAuthor id="1" name="ASUS" initials=""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66"/>
    <a:srgbClr val="0000FF"/>
    <a:srgbClr val="FF0000"/>
    <a:srgbClr val="006600"/>
    <a:srgbClr val="339966"/>
    <a:srgbClr val="660066"/>
    <a:srgbClr val="00CCFF"/>
    <a:srgbClr val="00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449" autoAdjust="0"/>
    <p:restoredTop sz="58743" autoAdjust="0"/>
  </p:normalViewPr>
  <p:slideViewPr>
    <p:cSldViewPr>
      <p:cViewPr varScale="1">
        <p:scale>
          <a:sx n="59" d="100"/>
          <a:sy n="59" d="100"/>
        </p:scale>
        <p:origin x="2408" y="60"/>
      </p:cViewPr>
      <p:guideLst>
        <p:guide orient="horz" pos="2880"/>
        <p:guide pos="212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13086"/>
    </p:cViewPr>
  </p:sorterViewPr>
  <p:notesViewPr>
    <p:cSldViewPr>
      <p:cViewPr varScale="1">
        <p:scale>
          <a:sx n="37" d="100"/>
          <a:sy n="37" d="100"/>
        </p:scale>
        <p:origin x="-1090" y="-5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handoutMaster" Target="handoutMasters/handoutMaster1.xml"/><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commentAuthors" Target="commentAuthor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6.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lstStyle>
            <a:lvl1pPr>
              <a:defRPr sz="1200" b="0">
                <a:solidFill>
                  <a:schemeClr val="tx1"/>
                </a:solidFill>
                <a:effectLst/>
                <a:ea typeface="宋体" panose="02010600030101010101" pitchFamily="2" charset="-122"/>
              </a:defRPr>
            </a:lvl1pPr>
          </a:lstStyle>
          <a:p>
            <a:endParaRPr lang="en-US" altLang="zh-CN"/>
          </a:p>
        </p:txBody>
      </p:sp>
      <p:sp>
        <p:nvSpPr>
          <p:cNvPr id="3075" name="Rectangle 3"/>
          <p:cNvSpPr>
            <a:spLocks noGrp="1" noChangeArrowheads="1"/>
          </p:cNvSpPr>
          <p:nvPr>
            <p:ph type="dt" sz="quarter" idx="1"/>
          </p:nvPr>
        </p:nvSpPr>
        <p:spPr bwMode="auto">
          <a:xfrm>
            <a:off x="3886200" y="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lstStyle>
            <a:lvl1pPr algn="r">
              <a:defRPr sz="1200" b="0">
                <a:solidFill>
                  <a:schemeClr val="tx1"/>
                </a:solidFill>
                <a:effectLst/>
                <a:ea typeface="宋体" panose="02010600030101010101" pitchFamily="2" charset="-122"/>
              </a:defRPr>
            </a:lvl1pPr>
          </a:lstStyle>
          <a:p>
            <a:endParaRPr lang="en-US" altLang="zh-CN"/>
          </a:p>
        </p:txBody>
      </p:sp>
      <p:sp>
        <p:nvSpPr>
          <p:cNvPr id="3076" name="Rectangle 4"/>
          <p:cNvSpPr>
            <a:spLocks noGrp="1" noChangeArrowheads="1"/>
          </p:cNvSpPr>
          <p:nvPr>
            <p:ph type="ftr" sz="quarter" idx="2"/>
          </p:nvPr>
        </p:nvSpPr>
        <p:spPr bwMode="auto">
          <a:xfrm>
            <a:off x="0" y="868680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lstStyle>
            <a:lvl1pPr>
              <a:defRPr sz="1200" b="0">
                <a:solidFill>
                  <a:schemeClr val="tx1"/>
                </a:solidFill>
                <a:effectLst/>
                <a:ea typeface="宋体" panose="02010600030101010101" pitchFamily="2" charset="-122"/>
              </a:defRPr>
            </a:lvl1pPr>
          </a:lstStyle>
          <a:p>
            <a:endParaRPr lang="en-US" altLang="zh-CN"/>
          </a:p>
        </p:txBody>
      </p:sp>
      <p:sp>
        <p:nvSpPr>
          <p:cNvPr id="3077" name="Rectangle 5"/>
          <p:cNvSpPr>
            <a:spLocks noGrp="1" noChangeArrowheads="1"/>
          </p:cNvSpPr>
          <p:nvPr>
            <p:ph type="sldNum" sz="quarter" idx="3"/>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lstStyle>
            <a:lvl1pPr algn="r">
              <a:defRPr sz="1200" b="0">
                <a:solidFill>
                  <a:schemeClr val="tx1"/>
                </a:solidFill>
                <a:effectLst/>
                <a:ea typeface="宋体" panose="02010600030101010101" pitchFamily="2" charset="-122"/>
              </a:defRPr>
            </a:lvl1pPr>
          </a:lstStyle>
          <a:p>
            <a:fld id="{E1603B42-4AB3-4F67-B826-B19B44843D57}" type="slidenum">
              <a:rPr lang="en-US" altLang="zh-CN"/>
              <a:t>‹#›</a:t>
            </a:fld>
            <a:endParaRPr lang="en-US" altLang="zh-CN"/>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hdr" sz="quarter"/>
          </p:nvPr>
        </p:nvSpPr>
        <p:spPr bwMode="auto">
          <a:xfrm>
            <a:off x="0" y="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lstStyle>
            <a:lvl1pPr>
              <a:defRPr sz="1200" b="0">
                <a:solidFill>
                  <a:schemeClr val="tx1"/>
                </a:solidFill>
                <a:effectLst/>
                <a:ea typeface="宋体" panose="02010600030101010101" pitchFamily="2" charset="-122"/>
              </a:defRPr>
            </a:lvl1pPr>
          </a:lstStyle>
          <a:p>
            <a:endParaRPr lang="en-US" altLang="zh-CN"/>
          </a:p>
        </p:txBody>
      </p:sp>
      <p:sp>
        <p:nvSpPr>
          <p:cNvPr id="2051" name="Rectangle 3"/>
          <p:cNvSpPr>
            <a:spLocks noGrp="1" noChangeArrowheads="1"/>
          </p:cNvSpPr>
          <p:nvPr>
            <p:ph type="dt" idx="1"/>
          </p:nvPr>
        </p:nvSpPr>
        <p:spPr bwMode="auto">
          <a:xfrm>
            <a:off x="3886200" y="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lstStyle>
            <a:lvl1pPr algn="r">
              <a:defRPr sz="1200" b="0">
                <a:solidFill>
                  <a:schemeClr val="tx1"/>
                </a:solidFill>
                <a:effectLst/>
                <a:ea typeface="宋体" panose="02010600030101010101" pitchFamily="2" charset="-122"/>
              </a:defRPr>
            </a:lvl1pPr>
          </a:lstStyle>
          <a:p>
            <a:endParaRPr lang="en-US" altLang="zh-CN"/>
          </a:p>
        </p:txBody>
      </p:sp>
      <p:sp>
        <p:nvSpPr>
          <p:cNvPr id="2052" name="Rectangle 4"/>
          <p:cNvSpPr>
            <a:spLocks noGrp="1" noRot="1" noChangeAspect="1" noChangeArrowheads="1"/>
          </p:cNvSpPr>
          <p:nvPr>
            <p:ph type="sldImg" idx="2"/>
          </p:nvPr>
        </p:nvSpPr>
        <p:spPr bwMode="auto">
          <a:xfrm>
            <a:off x="1143000" y="685800"/>
            <a:ext cx="4572000" cy="3429000"/>
          </a:xfrm>
          <a:prstGeom prst="rect">
            <a:avLst/>
          </a:prstGeom>
          <a:noFill/>
          <a:ln w="9525">
            <a:solidFill>
              <a:srgbClr val="000000"/>
            </a:solidFill>
            <a:miter lim="800000"/>
          </a:ln>
        </p:spPr>
      </p:sp>
      <p:sp>
        <p:nvSpPr>
          <p:cNvPr id="2053" name="Rectangle 5"/>
          <p:cNvSpPr>
            <a:spLocks noGrp="1" noChangeArrowheads="1"/>
          </p:cNvSpPr>
          <p:nvPr>
            <p:ph type="body" sz="quarter" idx="3"/>
          </p:nvPr>
        </p:nvSpPr>
        <p:spPr bwMode="auto">
          <a:xfrm>
            <a:off x="914400" y="4343400"/>
            <a:ext cx="5029200" cy="411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lstStyle/>
          <a:p>
            <a:pPr lvl="0"/>
            <a:r>
              <a:rPr lang="zh-CN" altLang="en-US"/>
              <a:t>单击以编辑母版文本样式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2054" name="Rectangle 6"/>
          <p:cNvSpPr>
            <a:spLocks noGrp="1" noChangeArrowheads="1"/>
          </p:cNvSpPr>
          <p:nvPr>
            <p:ph type="ftr" sz="quarter" idx="4"/>
          </p:nvPr>
        </p:nvSpPr>
        <p:spPr bwMode="auto">
          <a:xfrm>
            <a:off x="0" y="868680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lstStyle>
            <a:lvl1pPr>
              <a:defRPr sz="1200" b="0">
                <a:solidFill>
                  <a:schemeClr val="tx1"/>
                </a:solidFill>
                <a:effectLst/>
                <a:ea typeface="宋体" panose="02010600030101010101" pitchFamily="2" charset="-122"/>
              </a:defRPr>
            </a:lvl1pPr>
          </a:lstStyle>
          <a:p>
            <a:endParaRPr lang="en-US" altLang="zh-CN"/>
          </a:p>
        </p:txBody>
      </p:sp>
      <p:sp>
        <p:nvSpPr>
          <p:cNvPr id="2055" name="Rectangle 7"/>
          <p:cNvSpPr>
            <a:spLocks noGrp="1" noChangeArrowheads="1"/>
          </p:cNvSpPr>
          <p:nvPr>
            <p:ph type="sldNum" sz="quarter" idx="5"/>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lstStyle>
            <a:lvl1pPr algn="r">
              <a:defRPr sz="1200" b="0">
                <a:solidFill>
                  <a:schemeClr val="tx1"/>
                </a:solidFill>
                <a:effectLst/>
                <a:ea typeface="宋体" panose="02010600030101010101" pitchFamily="2" charset="-122"/>
              </a:defRPr>
            </a:lvl1pPr>
          </a:lstStyle>
          <a:p>
            <a:fld id="{E704D536-5998-4187-AE2E-89C80F0EF911}" type="slidenum">
              <a:rPr lang="en-US" altLang="zh-CN"/>
              <a:t>‹#›</a:t>
            </a:fld>
            <a:endParaRPr lang="en-US" altLang="zh-CN"/>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kumimoji="1" sz="1200" kern="1200">
        <a:solidFill>
          <a:schemeClr val="tx1"/>
        </a:solidFill>
        <a:latin typeface="Times New Roman" panose="02020603050405020304" pitchFamily="18" charset="0"/>
        <a:ea typeface="宋体" panose="02010600030101010101" pitchFamily="2" charset="-122"/>
        <a:cs typeface="+mn-cs"/>
      </a:defRPr>
    </a:lvl1pPr>
    <a:lvl2pPr marL="457200" algn="l" rtl="0" fontAlgn="base">
      <a:spcBef>
        <a:spcPct val="30000"/>
      </a:spcBef>
      <a:spcAft>
        <a:spcPct val="0"/>
      </a:spcAft>
      <a:defRPr kumimoji="1" sz="1200" kern="1200">
        <a:solidFill>
          <a:schemeClr val="tx1"/>
        </a:solidFill>
        <a:latin typeface="Times New Roman" panose="02020603050405020304" pitchFamily="18" charset="0"/>
        <a:ea typeface="宋体" panose="02010600030101010101" pitchFamily="2" charset="-122"/>
        <a:cs typeface="+mn-cs"/>
      </a:defRPr>
    </a:lvl2pPr>
    <a:lvl3pPr marL="914400" algn="l" rtl="0" fontAlgn="base">
      <a:spcBef>
        <a:spcPct val="30000"/>
      </a:spcBef>
      <a:spcAft>
        <a:spcPct val="0"/>
      </a:spcAft>
      <a:defRPr kumimoji="1" sz="1200" kern="1200">
        <a:solidFill>
          <a:schemeClr val="tx1"/>
        </a:solidFill>
        <a:latin typeface="Times New Roman" panose="02020603050405020304" pitchFamily="18" charset="0"/>
        <a:ea typeface="宋体" panose="02010600030101010101" pitchFamily="2" charset="-122"/>
        <a:cs typeface="+mn-cs"/>
      </a:defRPr>
    </a:lvl3pPr>
    <a:lvl4pPr marL="1371600" algn="l" rtl="0" fontAlgn="base">
      <a:spcBef>
        <a:spcPct val="30000"/>
      </a:spcBef>
      <a:spcAft>
        <a:spcPct val="0"/>
      </a:spcAft>
      <a:defRPr kumimoji="1" sz="1200" kern="1200">
        <a:solidFill>
          <a:schemeClr val="tx1"/>
        </a:solidFill>
        <a:latin typeface="Times New Roman" panose="02020603050405020304" pitchFamily="18" charset="0"/>
        <a:ea typeface="宋体" panose="02010600030101010101" pitchFamily="2" charset="-122"/>
        <a:cs typeface="+mn-cs"/>
      </a:defRPr>
    </a:lvl4pPr>
    <a:lvl5pPr marL="1828800" algn="l" rtl="0" fontAlgn="base">
      <a:spcBef>
        <a:spcPct val="30000"/>
      </a:spcBef>
      <a:spcAft>
        <a:spcPct val="0"/>
      </a:spcAft>
      <a:defRPr kumimoji="1" sz="12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704D536-5998-4187-AE2E-89C80F0EF911}" type="slidenum">
              <a:rPr lang="en-US" altLang="zh-CN" smtClean="0"/>
              <a:t>4</a:t>
            </a:fld>
            <a:endParaRPr lang="en-US" altLang="zh-CN"/>
          </a:p>
        </p:txBody>
      </p:sp>
    </p:spTree>
    <p:extLst>
      <p:ext uri="{BB962C8B-B14F-4D97-AF65-F5344CB8AC3E}">
        <p14:creationId xmlns:p14="http://schemas.microsoft.com/office/powerpoint/2010/main" val="29409688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56322" name="幻灯片图像占位符 1"/>
          <p:cNvSpPr>
            <a:spLocks noGrp="1" noRot="1" noChangeAspect="1" noTextEdit="1"/>
          </p:cNvSpPr>
          <p:nvPr>
            <p:ph type="sldImg"/>
          </p:nvPr>
        </p:nvSpPr>
        <p:spPr>
          <a:xfrm>
            <a:off x="1143000" y="685800"/>
            <a:ext cx="4572000" cy="3429000"/>
          </a:xfrm>
          <a:ln w="12700">
            <a:solidFill>
              <a:srgbClr val="000000"/>
            </a:solidFill>
            <a:miter lim="800000"/>
          </a:ln>
        </p:spPr>
      </p:sp>
      <p:sp>
        <p:nvSpPr>
          <p:cNvPr id="56323" name="备注占位符 2"/>
          <p:cNvSpPr>
            <a:spLocks noGrp="1"/>
          </p:cNvSpPr>
          <p:nvPr>
            <p:ph type="body" idx="1"/>
          </p:nvPr>
        </p:nvSpPr>
        <p:spPr>
          <a:noFill/>
        </p:spPr>
        <p:txBody>
          <a:bodyPr anchor="t"/>
          <a:lstStyle/>
          <a:p>
            <a:pPr eaLnBrk="1" hangingPunct="1">
              <a:spcBef>
                <a:spcPct val="0"/>
              </a:spcBef>
            </a:pPr>
            <a:r>
              <a:rPr lang="zh-CN" altLang="en-US"/>
              <a:t>去掉二级提纲</a:t>
            </a:r>
            <a:endParaRPr lang="en-US"/>
          </a:p>
          <a:p>
            <a:pPr eaLnBrk="1" hangingPunct="1">
              <a:spcBef>
                <a:spcPct val="0"/>
              </a:spcBef>
            </a:pPr>
            <a:endParaRPr lang="en-US"/>
          </a:p>
          <a:p>
            <a:pPr eaLnBrk="1" hangingPunct="1">
              <a:spcBef>
                <a:spcPct val="0"/>
              </a:spcBef>
              <a:buFontTx/>
              <a:buAutoNum type="arabicPeriod"/>
            </a:pPr>
            <a:r>
              <a:rPr lang="zh-CN" altLang="en-US"/>
              <a:t>计算大脑理论研究</a:t>
            </a:r>
            <a:endParaRPr lang="en-US"/>
          </a:p>
          <a:p>
            <a:pPr eaLnBrk="1" hangingPunct="1">
              <a:spcBef>
                <a:spcPct val="0"/>
              </a:spcBef>
              <a:buFontTx/>
              <a:buAutoNum type="arabicPeriod"/>
            </a:pPr>
            <a:r>
              <a:rPr lang="zh-CN" altLang="en-US"/>
              <a:t>与现有系统紧密结合，补充、完善、</a:t>
            </a:r>
          </a:p>
        </p:txBody>
      </p:sp>
      <p:sp>
        <p:nvSpPr>
          <p:cNvPr id="56324" name="灯片编号占位符 3"/>
          <p:cNvSpPr txBox="1">
            <a:spLocks noGrp="1" noChangeArrowheads="1"/>
          </p:cNvSpPr>
          <p:nvPr/>
        </p:nvSpPr>
        <p:spPr bwMode="auto">
          <a:xfrm>
            <a:off x="3884463" y="8685878"/>
            <a:ext cx="2972004" cy="456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1" tIns="45716" rIns="91431" bIns="45716" anchor="b"/>
          <a:lstStyle>
            <a:lvl1pPr defTabSz="990600" eaLnBrk="0" hangingPunct="0">
              <a:defRPr>
                <a:solidFill>
                  <a:schemeClr val="tx1"/>
                </a:solidFill>
                <a:latin typeface="Arial" panose="020B0604020202020204" pitchFamily="34" charset="0"/>
                <a:ea typeface="宋体" panose="02010600030101010101" pitchFamily="2" charset="-122"/>
              </a:defRPr>
            </a:lvl1pPr>
            <a:lvl2pPr marL="742950" indent="-285750" defTabSz="990600" eaLnBrk="0" hangingPunct="0">
              <a:defRPr>
                <a:solidFill>
                  <a:schemeClr val="tx1"/>
                </a:solidFill>
                <a:latin typeface="Arial" panose="020B0604020202020204" pitchFamily="34" charset="0"/>
                <a:ea typeface="宋体" panose="02010600030101010101" pitchFamily="2" charset="-122"/>
              </a:defRPr>
            </a:lvl2pPr>
            <a:lvl3pPr marL="1143000" indent="-228600" defTabSz="990600" eaLnBrk="0" hangingPunct="0">
              <a:defRPr>
                <a:solidFill>
                  <a:schemeClr val="tx1"/>
                </a:solidFill>
                <a:latin typeface="Arial" panose="020B0604020202020204" pitchFamily="34" charset="0"/>
                <a:ea typeface="宋体" panose="02010600030101010101" pitchFamily="2" charset="-122"/>
              </a:defRPr>
            </a:lvl3pPr>
            <a:lvl4pPr marL="1600200" indent="-228600" defTabSz="990600" eaLnBrk="0" hangingPunct="0">
              <a:defRPr>
                <a:solidFill>
                  <a:schemeClr val="tx1"/>
                </a:solidFill>
                <a:latin typeface="Arial" panose="020B0604020202020204" pitchFamily="34" charset="0"/>
                <a:ea typeface="宋体" panose="02010600030101010101" pitchFamily="2" charset="-122"/>
              </a:defRPr>
            </a:lvl4pPr>
            <a:lvl5pPr marL="2057400" indent="-228600" defTabSz="990600" eaLnBrk="0" hangingPunct="0">
              <a:defRPr>
                <a:solidFill>
                  <a:schemeClr val="tx1"/>
                </a:solidFill>
                <a:latin typeface="Arial" panose="020B0604020202020204" pitchFamily="34" charset="0"/>
                <a:ea typeface="宋体" panose="02010600030101010101" pitchFamily="2" charset="-122"/>
              </a:defRPr>
            </a:lvl5pPr>
            <a:lvl6pPr marL="2514600" indent="-228600" defTabSz="990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990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990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990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fld id="{A4CF1727-1482-4CBB-85CA-E9125123D8CD}" type="slidenum">
              <a:rPr lang="zh-CN" altLang="en-US" sz="1200">
                <a:latin typeface="Calibri" panose="020F0502020204030204" pitchFamily="34" charset="0"/>
                <a:ea typeface="微软雅黑" panose="020B0503020204020204" pitchFamily="34" charset="-122"/>
              </a:rPr>
              <a:t>5</a:t>
            </a:fld>
            <a:endParaRPr lang="en-US" altLang="zh-CN" sz="1200">
              <a:latin typeface="Calibri" panose="020F0502020204030204" pitchFamily="34" charset="0"/>
              <a:ea typeface="微软雅黑" panose="020B0503020204020204" pitchFamily="34" charset="-122"/>
            </a:endParaRPr>
          </a:p>
        </p:txBody>
      </p:sp>
    </p:spTree>
  </p:cSld>
  <p:clrMapOvr>
    <a:overrideClrMapping bg1="lt1" tx1="dk1" bg2="lt2" tx2="dk2" accent1="accent1" accent2="accent2" accent3="accent3" accent4="accent4" accent5="accent5" accent6="accent6" hlink="hlink" folHlink="folHlink"/>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704D536-5998-4187-AE2E-89C80F0EF911}" type="slidenum">
              <a:rPr lang="en-US" altLang="zh-CN" smtClean="0"/>
              <a:t>6</a:t>
            </a:fld>
            <a:endParaRPr lang="en-US" altLang="zh-CN"/>
          </a:p>
        </p:txBody>
      </p:sp>
    </p:spTree>
    <p:extLst>
      <p:ext uri="{BB962C8B-B14F-4D97-AF65-F5344CB8AC3E}">
        <p14:creationId xmlns:p14="http://schemas.microsoft.com/office/powerpoint/2010/main" val="23746778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704D536-5998-4187-AE2E-89C80F0EF911}" type="slidenum">
              <a:rPr lang="en-US" altLang="zh-CN" smtClean="0"/>
              <a:t>28</a:t>
            </a:fld>
            <a:endParaRPr lang="en-US" altLang="zh-CN"/>
          </a:p>
        </p:txBody>
      </p:sp>
    </p:spTree>
    <p:extLst>
      <p:ext uri="{BB962C8B-B14F-4D97-AF65-F5344CB8AC3E}">
        <p14:creationId xmlns:p14="http://schemas.microsoft.com/office/powerpoint/2010/main" val="23458904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56322" name="幻灯片图像占位符 1"/>
          <p:cNvSpPr>
            <a:spLocks noGrp="1" noRot="1" noChangeAspect="1" noTextEdit="1"/>
          </p:cNvSpPr>
          <p:nvPr>
            <p:ph type="sldImg"/>
          </p:nvPr>
        </p:nvSpPr>
        <p:spPr>
          <a:xfrm>
            <a:off x="1143000" y="685800"/>
            <a:ext cx="4572000" cy="3429000"/>
          </a:xfrm>
          <a:ln w="12700">
            <a:solidFill>
              <a:srgbClr val="000000"/>
            </a:solidFill>
            <a:miter lim="800000"/>
          </a:ln>
        </p:spPr>
      </p:sp>
      <p:sp>
        <p:nvSpPr>
          <p:cNvPr id="56323" name="备注占位符 2"/>
          <p:cNvSpPr>
            <a:spLocks noGrp="1"/>
          </p:cNvSpPr>
          <p:nvPr>
            <p:ph type="body" idx="1"/>
          </p:nvPr>
        </p:nvSpPr>
        <p:spPr>
          <a:noFill/>
        </p:spPr>
        <p:txBody>
          <a:bodyPr anchor="t"/>
          <a:lstStyle/>
          <a:p>
            <a:pPr eaLnBrk="1" hangingPunct="1">
              <a:spcBef>
                <a:spcPct val="0"/>
              </a:spcBef>
            </a:pPr>
            <a:r>
              <a:rPr lang="zh-CN" altLang="en-US"/>
              <a:t>去掉二级提纲</a:t>
            </a:r>
            <a:endParaRPr lang="en-US"/>
          </a:p>
          <a:p>
            <a:pPr eaLnBrk="1" hangingPunct="1">
              <a:spcBef>
                <a:spcPct val="0"/>
              </a:spcBef>
            </a:pPr>
            <a:endParaRPr lang="en-US"/>
          </a:p>
          <a:p>
            <a:pPr eaLnBrk="1" hangingPunct="1">
              <a:spcBef>
                <a:spcPct val="0"/>
              </a:spcBef>
              <a:buFontTx/>
              <a:buAutoNum type="arabicPeriod"/>
            </a:pPr>
            <a:r>
              <a:rPr lang="zh-CN" altLang="en-US"/>
              <a:t>计算大脑理论研究</a:t>
            </a:r>
            <a:endParaRPr lang="en-US"/>
          </a:p>
          <a:p>
            <a:pPr eaLnBrk="1" hangingPunct="1">
              <a:spcBef>
                <a:spcPct val="0"/>
              </a:spcBef>
              <a:buFontTx/>
              <a:buAutoNum type="arabicPeriod"/>
            </a:pPr>
            <a:r>
              <a:rPr lang="zh-CN" altLang="en-US"/>
              <a:t>与现有系统紧密结合，补充、完善、</a:t>
            </a:r>
          </a:p>
        </p:txBody>
      </p:sp>
      <p:sp>
        <p:nvSpPr>
          <p:cNvPr id="56324" name="灯片编号占位符 3"/>
          <p:cNvSpPr txBox="1">
            <a:spLocks noGrp="1" noChangeArrowheads="1"/>
          </p:cNvSpPr>
          <p:nvPr/>
        </p:nvSpPr>
        <p:spPr bwMode="auto">
          <a:xfrm>
            <a:off x="3884463" y="8685878"/>
            <a:ext cx="2972004" cy="456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1" tIns="45716" rIns="91431" bIns="45716" anchor="b"/>
          <a:lstStyle>
            <a:lvl1pPr defTabSz="990600" eaLnBrk="0" hangingPunct="0">
              <a:defRPr>
                <a:solidFill>
                  <a:schemeClr val="tx1"/>
                </a:solidFill>
                <a:latin typeface="Arial" panose="020B0604020202020204" pitchFamily="34" charset="0"/>
                <a:ea typeface="宋体" panose="02010600030101010101" pitchFamily="2" charset="-122"/>
              </a:defRPr>
            </a:lvl1pPr>
            <a:lvl2pPr marL="742950" indent="-285750" defTabSz="990600" eaLnBrk="0" hangingPunct="0">
              <a:defRPr>
                <a:solidFill>
                  <a:schemeClr val="tx1"/>
                </a:solidFill>
                <a:latin typeface="Arial" panose="020B0604020202020204" pitchFamily="34" charset="0"/>
                <a:ea typeface="宋体" panose="02010600030101010101" pitchFamily="2" charset="-122"/>
              </a:defRPr>
            </a:lvl2pPr>
            <a:lvl3pPr marL="1143000" indent="-228600" defTabSz="990600" eaLnBrk="0" hangingPunct="0">
              <a:defRPr>
                <a:solidFill>
                  <a:schemeClr val="tx1"/>
                </a:solidFill>
                <a:latin typeface="Arial" panose="020B0604020202020204" pitchFamily="34" charset="0"/>
                <a:ea typeface="宋体" panose="02010600030101010101" pitchFamily="2" charset="-122"/>
              </a:defRPr>
            </a:lvl3pPr>
            <a:lvl4pPr marL="1600200" indent="-228600" defTabSz="990600" eaLnBrk="0" hangingPunct="0">
              <a:defRPr>
                <a:solidFill>
                  <a:schemeClr val="tx1"/>
                </a:solidFill>
                <a:latin typeface="Arial" panose="020B0604020202020204" pitchFamily="34" charset="0"/>
                <a:ea typeface="宋体" panose="02010600030101010101" pitchFamily="2" charset="-122"/>
              </a:defRPr>
            </a:lvl4pPr>
            <a:lvl5pPr marL="2057400" indent="-228600" defTabSz="990600" eaLnBrk="0" hangingPunct="0">
              <a:defRPr>
                <a:solidFill>
                  <a:schemeClr val="tx1"/>
                </a:solidFill>
                <a:latin typeface="Arial" panose="020B0604020202020204" pitchFamily="34" charset="0"/>
                <a:ea typeface="宋体" panose="02010600030101010101" pitchFamily="2" charset="-122"/>
              </a:defRPr>
            </a:lvl5pPr>
            <a:lvl6pPr marL="2514600" indent="-228600" defTabSz="990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990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990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990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fld id="{A4CF1727-1482-4CBB-85CA-E9125123D8CD}" type="slidenum">
              <a:rPr lang="zh-CN" altLang="en-US" sz="1200">
                <a:latin typeface="Calibri" panose="020F0502020204030204" pitchFamily="34" charset="0"/>
                <a:ea typeface="微软雅黑" panose="020B0503020204020204" pitchFamily="34" charset="-122"/>
              </a:rPr>
              <a:t>50</a:t>
            </a:fld>
            <a:endParaRPr lang="en-US" altLang="zh-CN" sz="1200">
              <a:latin typeface="Calibri" panose="020F0502020204030204" pitchFamily="34" charset="0"/>
              <a:ea typeface="微软雅黑" panose="020B0503020204020204" pitchFamily="34" charset="-122"/>
            </a:endParaRPr>
          </a:p>
        </p:txBody>
      </p:sp>
    </p:spTree>
    <p:extLst>
      <p:ext uri="{BB962C8B-B14F-4D97-AF65-F5344CB8AC3E}">
        <p14:creationId xmlns:p14="http://schemas.microsoft.com/office/powerpoint/2010/main" val="3837141012"/>
      </p:ext>
    </p:extLst>
  </p:cSld>
  <p:clrMapOvr>
    <a:overrideClrMapping bg1="lt1" tx1="dk1" bg2="lt2" tx2="dk2" accent1="accent1" accent2="accent2" accent3="accent3" accent4="accent4" accent5="accent5" accent6="accent6" hlink="hlink" folHlink="folHlink"/>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56322" name="幻灯片图像占位符 1"/>
          <p:cNvSpPr>
            <a:spLocks noGrp="1" noRot="1" noChangeAspect="1" noTextEdit="1"/>
          </p:cNvSpPr>
          <p:nvPr>
            <p:ph type="sldImg"/>
          </p:nvPr>
        </p:nvSpPr>
        <p:spPr>
          <a:xfrm>
            <a:off x="1143000" y="685800"/>
            <a:ext cx="4572000" cy="3429000"/>
          </a:xfrm>
          <a:ln w="12700">
            <a:solidFill>
              <a:srgbClr val="000000"/>
            </a:solidFill>
            <a:miter lim="800000"/>
          </a:ln>
        </p:spPr>
      </p:sp>
      <p:sp>
        <p:nvSpPr>
          <p:cNvPr id="56323" name="备注占位符 2"/>
          <p:cNvSpPr>
            <a:spLocks noGrp="1"/>
          </p:cNvSpPr>
          <p:nvPr>
            <p:ph type="body" idx="1"/>
          </p:nvPr>
        </p:nvSpPr>
        <p:spPr>
          <a:noFill/>
        </p:spPr>
        <p:txBody>
          <a:bodyPr anchor="t"/>
          <a:lstStyle/>
          <a:p>
            <a:pPr eaLnBrk="1" hangingPunct="1">
              <a:spcBef>
                <a:spcPct val="0"/>
              </a:spcBef>
            </a:pPr>
            <a:r>
              <a:rPr lang="zh-CN" altLang="en-US" dirty="0"/>
              <a:t>去掉二级提纲</a:t>
            </a:r>
            <a:endParaRPr lang="en-US" dirty="0"/>
          </a:p>
          <a:p>
            <a:pPr eaLnBrk="1" hangingPunct="1">
              <a:spcBef>
                <a:spcPct val="0"/>
              </a:spcBef>
            </a:pPr>
            <a:endParaRPr lang="en-US" dirty="0"/>
          </a:p>
          <a:p>
            <a:pPr eaLnBrk="1" hangingPunct="1">
              <a:spcBef>
                <a:spcPct val="0"/>
              </a:spcBef>
              <a:buFontTx/>
              <a:buAutoNum type="arabicPeriod"/>
            </a:pPr>
            <a:r>
              <a:rPr lang="zh-CN" altLang="en-US" dirty="0"/>
              <a:t>计算大脑理论研究</a:t>
            </a:r>
            <a:endParaRPr lang="en-US" dirty="0"/>
          </a:p>
          <a:p>
            <a:pPr eaLnBrk="1" hangingPunct="1">
              <a:spcBef>
                <a:spcPct val="0"/>
              </a:spcBef>
              <a:buFontTx/>
              <a:buAutoNum type="arabicPeriod"/>
            </a:pPr>
            <a:r>
              <a:rPr lang="zh-CN" altLang="en-US" dirty="0"/>
              <a:t>与现有系统紧密结合，补充、完善、</a:t>
            </a:r>
          </a:p>
        </p:txBody>
      </p:sp>
      <p:sp>
        <p:nvSpPr>
          <p:cNvPr id="56324" name="灯片编号占位符 3"/>
          <p:cNvSpPr txBox="1">
            <a:spLocks noGrp="1" noChangeArrowheads="1"/>
          </p:cNvSpPr>
          <p:nvPr/>
        </p:nvSpPr>
        <p:spPr bwMode="auto">
          <a:xfrm>
            <a:off x="3884463" y="8685878"/>
            <a:ext cx="2972004" cy="456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1" tIns="45716" rIns="91431" bIns="45716" anchor="b"/>
          <a:lstStyle>
            <a:lvl1pPr defTabSz="990600" eaLnBrk="0" hangingPunct="0">
              <a:defRPr>
                <a:solidFill>
                  <a:schemeClr val="tx1"/>
                </a:solidFill>
                <a:latin typeface="Arial" panose="020B0604020202020204" pitchFamily="34" charset="0"/>
                <a:ea typeface="宋体" panose="02010600030101010101" pitchFamily="2" charset="-122"/>
              </a:defRPr>
            </a:lvl1pPr>
            <a:lvl2pPr marL="742950" indent="-285750" defTabSz="990600" eaLnBrk="0" hangingPunct="0">
              <a:defRPr>
                <a:solidFill>
                  <a:schemeClr val="tx1"/>
                </a:solidFill>
                <a:latin typeface="Arial" panose="020B0604020202020204" pitchFamily="34" charset="0"/>
                <a:ea typeface="宋体" panose="02010600030101010101" pitchFamily="2" charset="-122"/>
              </a:defRPr>
            </a:lvl2pPr>
            <a:lvl3pPr marL="1143000" indent="-228600" defTabSz="990600" eaLnBrk="0" hangingPunct="0">
              <a:defRPr>
                <a:solidFill>
                  <a:schemeClr val="tx1"/>
                </a:solidFill>
                <a:latin typeface="Arial" panose="020B0604020202020204" pitchFamily="34" charset="0"/>
                <a:ea typeface="宋体" panose="02010600030101010101" pitchFamily="2" charset="-122"/>
              </a:defRPr>
            </a:lvl3pPr>
            <a:lvl4pPr marL="1600200" indent="-228600" defTabSz="990600" eaLnBrk="0" hangingPunct="0">
              <a:defRPr>
                <a:solidFill>
                  <a:schemeClr val="tx1"/>
                </a:solidFill>
                <a:latin typeface="Arial" panose="020B0604020202020204" pitchFamily="34" charset="0"/>
                <a:ea typeface="宋体" panose="02010600030101010101" pitchFamily="2" charset="-122"/>
              </a:defRPr>
            </a:lvl4pPr>
            <a:lvl5pPr marL="2057400" indent="-228600" defTabSz="990600" eaLnBrk="0" hangingPunct="0">
              <a:defRPr>
                <a:solidFill>
                  <a:schemeClr val="tx1"/>
                </a:solidFill>
                <a:latin typeface="Arial" panose="020B0604020202020204" pitchFamily="34" charset="0"/>
                <a:ea typeface="宋体" panose="02010600030101010101" pitchFamily="2" charset="-122"/>
              </a:defRPr>
            </a:lvl5pPr>
            <a:lvl6pPr marL="2514600" indent="-228600" defTabSz="990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990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990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990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fld id="{A4CF1727-1482-4CBB-85CA-E9125123D8CD}" type="slidenum">
              <a:rPr lang="zh-CN" altLang="en-US" sz="1200">
                <a:latin typeface="Calibri" panose="020F0502020204030204" pitchFamily="34" charset="0"/>
                <a:ea typeface="微软雅黑" panose="020B0503020204020204" pitchFamily="34" charset="-122"/>
              </a:rPr>
              <a:t>51</a:t>
            </a:fld>
            <a:endParaRPr lang="en-US" altLang="zh-CN" sz="1200">
              <a:latin typeface="Calibri" panose="020F0502020204030204" pitchFamily="34" charset="0"/>
              <a:ea typeface="微软雅黑" panose="020B0503020204020204" pitchFamily="34" charset="-122"/>
            </a:endParaRPr>
          </a:p>
        </p:txBody>
      </p:sp>
    </p:spTree>
    <p:extLst>
      <p:ext uri="{BB962C8B-B14F-4D97-AF65-F5344CB8AC3E}">
        <p14:creationId xmlns:p14="http://schemas.microsoft.com/office/powerpoint/2010/main" val="3612386193"/>
      </p:ext>
    </p:extLst>
  </p:cSld>
  <p:clrMapOvr>
    <a:overrideClrMapping bg1="lt1" tx1="dk1" bg2="lt2" tx2="dk2" accent1="accent1" accent2="accent2" accent3="accent3" accent4="accent4" accent5="accent5" accent6="accent6" hlink="hlink" folHlink="folHlink"/>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56322" name="幻灯片图像占位符 1"/>
          <p:cNvSpPr>
            <a:spLocks noGrp="1" noRot="1" noChangeAspect="1" noTextEdit="1"/>
          </p:cNvSpPr>
          <p:nvPr>
            <p:ph type="sldImg"/>
          </p:nvPr>
        </p:nvSpPr>
        <p:spPr>
          <a:xfrm>
            <a:off x="1143000" y="685800"/>
            <a:ext cx="4572000" cy="3429000"/>
          </a:xfrm>
          <a:ln w="12700">
            <a:solidFill>
              <a:srgbClr val="000000"/>
            </a:solidFill>
            <a:miter lim="800000"/>
          </a:ln>
        </p:spPr>
      </p:sp>
      <p:sp>
        <p:nvSpPr>
          <p:cNvPr id="56323" name="备注占位符 2"/>
          <p:cNvSpPr>
            <a:spLocks noGrp="1"/>
          </p:cNvSpPr>
          <p:nvPr>
            <p:ph type="body" idx="1"/>
          </p:nvPr>
        </p:nvSpPr>
        <p:spPr>
          <a:noFill/>
        </p:spPr>
        <p:txBody>
          <a:bodyPr anchor="t"/>
          <a:lstStyle/>
          <a:p>
            <a:pPr eaLnBrk="1" hangingPunct="1">
              <a:spcBef>
                <a:spcPct val="0"/>
              </a:spcBef>
            </a:pPr>
            <a:r>
              <a:rPr lang="zh-CN" altLang="en-US"/>
              <a:t>去掉二级提纲</a:t>
            </a:r>
            <a:endParaRPr lang="en-US"/>
          </a:p>
          <a:p>
            <a:pPr eaLnBrk="1" hangingPunct="1">
              <a:spcBef>
                <a:spcPct val="0"/>
              </a:spcBef>
            </a:pPr>
            <a:endParaRPr lang="en-US"/>
          </a:p>
          <a:p>
            <a:pPr eaLnBrk="1" hangingPunct="1">
              <a:spcBef>
                <a:spcPct val="0"/>
              </a:spcBef>
              <a:buFontTx/>
              <a:buAutoNum type="arabicPeriod"/>
            </a:pPr>
            <a:r>
              <a:rPr lang="zh-CN" altLang="en-US"/>
              <a:t>计算大脑理论研究</a:t>
            </a:r>
            <a:endParaRPr lang="en-US"/>
          </a:p>
          <a:p>
            <a:pPr eaLnBrk="1" hangingPunct="1">
              <a:spcBef>
                <a:spcPct val="0"/>
              </a:spcBef>
              <a:buFontTx/>
              <a:buAutoNum type="arabicPeriod"/>
            </a:pPr>
            <a:r>
              <a:rPr lang="zh-CN" altLang="en-US"/>
              <a:t>与现有系统紧密结合，补充、完善、</a:t>
            </a:r>
          </a:p>
        </p:txBody>
      </p:sp>
      <p:sp>
        <p:nvSpPr>
          <p:cNvPr id="56324" name="灯片编号占位符 3"/>
          <p:cNvSpPr txBox="1">
            <a:spLocks noGrp="1" noChangeArrowheads="1"/>
          </p:cNvSpPr>
          <p:nvPr/>
        </p:nvSpPr>
        <p:spPr bwMode="auto">
          <a:xfrm>
            <a:off x="3884463" y="8685878"/>
            <a:ext cx="2972004" cy="456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1" tIns="45716" rIns="91431" bIns="45716" anchor="b"/>
          <a:lstStyle>
            <a:lvl1pPr defTabSz="990600" eaLnBrk="0" hangingPunct="0">
              <a:defRPr>
                <a:solidFill>
                  <a:schemeClr val="tx1"/>
                </a:solidFill>
                <a:latin typeface="Arial" panose="020B0604020202020204" pitchFamily="34" charset="0"/>
                <a:ea typeface="宋体" panose="02010600030101010101" pitchFamily="2" charset="-122"/>
              </a:defRPr>
            </a:lvl1pPr>
            <a:lvl2pPr marL="742950" indent="-285750" defTabSz="990600" eaLnBrk="0" hangingPunct="0">
              <a:defRPr>
                <a:solidFill>
                  <a:schemeClr val="tx1"/>
                </a:solidFill>
                <a:latin typeface="Arial" panose="020B0604020202020204" pitchFamily="34" charset="0"/>
                <a:ea typeface="宋体" panose="02010600030101010101" pitchFamily="2" charset="-122"/>
              </a:defRPr>
            </a:lvl2pPr>
            <a:lvl3pPr marL="1143000" indent="-228600" defTabSz="990600" eaLnBrk="0" hangingPunct="0">
              <a:defRPr>
                <a:solidFill>
                  <a:schemeClr val="tx1"/>
                </a:solidFill>
                <a:latin typeface="Arial" panose="020B0604020202020204" pitchFamily="34" charset="0"/>
                <a:ea typeface="宋体" panose="02010600030101010101" pitchFamily="2" charset="-122"/>
              </a:defRPr>
            </a:lvl3pPr>
            <a:lvl4pPr marL="1600200" indent="-228600" defTabSz="990600" eaLnBrk="0" hangingPunct="0">
              <a:defRPr>
                <a:solidFill>
                  <a:schemeClr val="tx1"/>
                </a:solidFill>
                <a:latin typeface="Arial" panose="020B0604020202020204" pitchFamily="34" charset="0"/>
                <a:ea typeface="宋体" panose="02010600030101010101" pitchFamily="2" charset="-122"/>
              </a:defRPr>
            </a:lvl4pPr>
            <a:lvl5pPr marL="2057400" indent="-228600" defTabSz="990600" eaLnBrk="0" hangingPunct="0">
              <a:defRPr>
                <a:solidFill>
                  <a:schemeClr val="tx1"/>
                </a:solidFill>
                <a:latin typeface="Arial" panose="020B0604020202020204" pitchFamily="34" charset="0"/>
                <a:ea typeface="宋体" panose="02010600030101010101" pitchFamily="2" charset="-122"/>
              </a:defRPr>
            </a:lvl5pPr>
            <a:lvl6pPr marL="2514600" indent="-228600" defTabSz="990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990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990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990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fld id="{A4CF1727-1482-4CBB-85CA-E9125123D8CD}" type="slidenum">
              <a:rPr lang="zh-CN" altLang="en-US" sz="1200">
                <a:latin typeface="Calibri" panose="020F0502020204030204" pitchFamily="34" charset="0"/>
                <a:ea typeface="微软雅黑" panose="020B0503020204020204" pitchFamily="34" charset="-122"/>
              </a:rPr>
              <a:t>52</a:t>
            </a:fld>
            <a:endParaRPr lang="en-US" altLang="zh-CN" sz="1200">
              <a:latin typeface="Calibri" panose="020F0502020204030204" pitchFamily="34" charset="0"/>
              <a:ea typeface="微软雅黑" panose="020B0503020204020204" pitchFamily="34" charset="-122"/>
            </a:endParaRPr>
          </a:p>
        </p:txBody>
      </p:sp>
    </p:spTree>
  </p:cSld>
  <p:clrMapOvr>
    <a:overrideClrMapping bg1="lt1" tx1="dk1" bg2="lt2" tx2="dk2" accent1="accent1" accent2="accent2" accent3="accent3" accent4="accent4" accent5="accent5" accent6="accent6" hlink="hlink" folHlink="folHlink"/>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本次课大约讲了</a:t>
            </a:r>
            <a:r>
              <a:rPr lang="en-US" altLang="zh-CN" dirty="0"/>
              <a:t>90</a:t>
            </a:r>
            <a:r>
              <a:rPr lang="zh-CN" altLang="en-US" dirty="0"/>
              <a:t>分钟。可以再增加内容。比如远</a:t>
            </a:r>
            <a:r>
              <a:rPr lang="zh-CN" altLang="en-US"/>
              <a:t>心镜头，设计几个选型的案列等。</a:t>
            </a:r>
            <a:endParaRPr lang="zh-CN" altLang="en-US" dirty="0"/>
          </a:p>
        </p:txBody>
      </p:sp>
      <p:sp>
        <p:nvSpPr>
          <p:cNvPr id="4" name="灯片编号占位符 3"/>
          <p:cNvSpPr>
            <a:spLocks noGrp="1"/>
          </p:cNvSpPr>
          <p:nvPr>
            <p:ph type="sldNum" sz="quarter" idx="5"/>
          </p:nvPr>
        </p:nvSpPr>
        <p:spPr/>
        <p:txBody>
          <a:bodyPr/>
          <a:lstStyle/>
          <a:p>
            <a:fld id="{E704D536-5998-4187-AE2E-89C80F0EF911}" type="slidenum">
              <a:rPr lang="en-US" altLang="zh-CN" smtClean="0"/>
              <a:t>55</a:t>
            </a:fld>
            <a:endParaRPr lang="en-US" altLang="zh-CN"/>
          </a:p>
        </p:txBody>
      </p:sp>
    </p:spTree>
    <p:extLst>
      <p:ext uri="{BB962C8B-B14F-4D97-AF65-F5344CB8AC3E}">
        <p14:creationId xmlns:p14="http://schemas.microsoft.com/office/powerpoint/2010/main" val="24869338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47163A55-51D9-4B5B-8E0B-10BE2F68499D}" type="slidenum">
              <a:rPr lang="en-US" altLang="zh-CN"/>
              <a:t>‹#›</a:t>
            </a:fld>
            <a:endParaRPr lang="en-US" altLang="zh-C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D9B25BA6-60F3-406C-A384-763801A3312C}" type="slidenum">
              <a:rPr lang="en-US" altLang="zh-CN"/>
              <a:t>‹#›</a:t>
            </a:fld>
            <a:endParaRPr lang="en-US" altLang="zh-C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8C517B71-3269-4335-B7D3-293D83004F0F}" type="slidenum">
              <a:rPr lang="en-US" altLang="zh-CN"/>
              <a:t>‹#›</a:t>
            </a:fld>
            <a:endParaRPr lang="en-US" altLang="zh-C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
        <p:nvSpPr>
          <p:cNvPr id="3" name="文本占位符 2"/>
          <p:cNvSpPr>
            <a:spLocks noGrp="1"/>
          </p:cNvSpPr>
          <p:nvPr>
            <p:ph type="body" sz="half" idx="1"/>
          </p:nvPr>
        </p:nvSpPr>
        <p:spPr>
          <a:xfrm>
            <a:off x="685800" y="1981200"/>
            <a:ext cx="3810000" cy="41148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p:cNvSpPr>
            <a:spLocks noGrp="1"/>
          </p:cNvSpPr>
          <p:nvPr>
            <p:ph type="sldNum" sz="quarter" idx="12"/>
          </p:nvPr>
        </p:nvSpPr>
        <p:spPr>
          <a:xfrm>
            <a:off x="6553200" y="6248400"/>
            <a:ext cx="1905000" cy="457200"/>
          </a:xfrm>
        </p:spPr>
        <p:txBody>
          <a:bodyPr/>
          <a:lstStyle>
            <a:lvl1pPr>
              <a:defRPr/>
            </a:lvl1pPr>
          </a:lstStyle>
          <a:p>
            <a:fld id="{81BC5BE9-2769-4241-829A-24F5E02C25DC}" type="slidenum">
              <a:rPr lang="zh-CN" altLang="en-US"/>
              <a:pPr/>
              <a:t>‹#›</a:t>
            </a:fld>
            <a:endParaRPr lang="en-US" altLang="zh-CN"/>
          </a:p>
        </p:txBody>
      </p:sp>
    </p:spTree>
    <p:extLst>
      <p:ext uri="{BB962C8B-B14F-4D97-AF65-F5344CB8AC3E}">
        <p14:creationId xmlns:p14="http://schemas.microsoft.com/office/powerpoint/2010/main" val="74480752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TwoObj">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685800" y="609600"/>
            <a:ext cx="7772400" cy="1143000"/>
          </a:xfrm>
        </p:spPr>
        <p:txBody>
          <a:bodyPr/>
          <a:lstStyle/>
          <a:p>
            <a:r>
              <a:rPr lang="zh-CN" altLang="en-US"/>
              <a:t>单击此处编辑母版标题样式</a:t>
            </a:r>
          </a:p>
        </p:txBody>
      </p:sp>
      <p:sp>
        <p:nvSpPr>
          <p:cNvPr id="3" name="文本占位符 2"/>
          <p:cNvSpPr>
            <a:spLocks noGrp="1"/>
          </p:cNvSpPr>
          <p:nvPr>
            <p:ph type="body" sz="half" idx="1"/>
          </p:nvPr>
        </p:nvSpPr>
        <p:spPr>
          <a:xfrm>
            <a:off x="685800" y="1981200"/>
            <a:ext cx="3810000" cy="41148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4648200" y="1981200"/>
            <a:ext cx="3810000" cy="1981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p:nvPr>
        </p:nvSpPr>
        <p:spPr>
          <a:xfrm>
            <a:off x="4648200" y="4114800"/>
            <a:ext cx="3810000" cy="1981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灯片编号占位符 5"/>
          <p:cNvSpPr>
            <a:spLocks noGrp="1"/>
          </p:cNvSpPr>
          <p:nvPr>
            <p:ph type="sldNum" sz="quarter" idx="10"/>
          </p:nvPr>
        </p:nvSpPr>
        <p:spPr>
          <a:xfrm>
            <a:off x="7086600" y="6403975"/>
            <a:ext cx="1905000" cy="301625"/>
          </a:xfrm>
        </p:spPr>
        <p:txBody>
          <a:bodyPr/>
          <a:lstStyle>
            <a:lvl1pPr>
              <a:defRPr/>
            </a:lvl1pPr>
          </a:lstStyle>
          <a:p>
            <a:fld id="{24D5ABB5-6823-4FA4-B69F-3720C72C5621}" type="slidenum">
              <a:rPr lang="en-US" altLang="zh-CN"/>
              <a:t>‹#›</a:t>
            </a:fld>
            <a:r>
              <a:rPr lang="en-US" altLang="zh-CN"/>
              <a:t>/60</a:t>
            </a:r>
          </a:p>
        </p:txBody>
      </p:sp>
    </p:spTree>
    <p:extLst>
      <p:ext uri="{BB962C8B-B14F-4D97-AF65-F5344CB8AC3E}">
        <p14:creationId xmlns:p14="http://schemas.microsoft.com/office/powerpoint/2010/main" val="22590414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8AE93FD2-D0EA-4F29-A3A1-DB8C290D14E3}" type="slidenum">
              <a:rPr lang="en-US" altLang="zh-CN"/>
              <a:t>‹#›</a:t>
            </a:fld>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D2731FA8-3F6C-47D1-8166-54AE78BAB755}" type="slidenum">
              <a:rPr lang="en-US" altLang="zh-CN"/>
              <a:t>‹#›</a:t>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lvl1pPr>
              <a:defRPr/>
            </a:lvl1pPr>
          </a:lstStyle>
          <a:p>
            <a:endParaRPr lang="en-US" altLang="zh-CN"/>
          </a:p>
        </p:txBody>
      </p:sp>
      <p:sp>
        <p:nvSpPr>
          <p:cNvPr id="6" name="页脚占位符 5"/>
          <p:cNvSpPr>
            <a:spLocks noGrp="1"/>
          </p:cNvSpPr>
          <p:nvPr>
            <p:ph type="ftr" sz="quarter" idx="11"/>
          </p:nvPr>
        </p:nvSpPr>
        <p:spPr/>
        <p:txBody>
          <a:bodyPr/>
          <a:lstStyle>
            <a:lvl1pPr>
              <a:defRPr/>
            </a:lvl1pPr>
          </a:lstStyle>
          <a:p>
            <a:endParaRPr lang="en-US" altLang="zh-CN"/>
          </a:p>
        </p:txBody>
      </p:sp>
      <p:sp>
        <p:nvSpPr>
          <p:cNvPr id="7" name="灯片编号占位符 6"/>
          <p:cNvSpPr>
            <a:spLocks noGrp="1"/>
          </p:cNvSpPr>
          <p:nvPr>
            <p:ph type="sldNum" sz="quarter" idx="12"/>
          </p:nvPr>
        </p:nvSpPr>
        <p:spPr/>
        <p:txBody>
          <a:bodyPr/>
          <a:lstStyle>
            <a:lvl1pPr>
              <a:defRPr/>
            </a:lvl1pPr>
          </a:lstStyle>
          <a:p>
            <a:fld id="{2846F894-3157-4674-AC9B-7CF8A3194146}" type="slidenum">
              <a:rPr lang="en-US" altLang="zh-CN"/>
              <a:t>‹#›</a:t>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lvl1pPr>
              <a:defRPr/>
            </a:lvl1pPr>
          </a:lstStyle>
          <a:p>
            <a:endParaRPr lang="en-US" altLang="zh-CN"/>
          </a:p>
        </p:txBody>
      </p:sp>
      <p:sp>
        <p:nvSpPr>
          <p:cNvPr id="8" name="页脚占位符 7"/>
          <p:cNvSpPr>
            <a:spLocks noGrp="1"/>
          </p:cNvSpPr>
          <p:nvPr>
            <p:ph type="ftr" sz="quarter" idx="11"/>
          </p:nvPr>
        </p:nvSpPr>
        <p:spPr/>
        <p:txBody>
          <a:bodyPr/>
          <a:lstStyle>
            <a:lvl1pPr>
              <a:defRPr/>
            </a:lvl1pPr>
          </a:lstStyle>
          <a:p>
            <a:endParaRPr lang="en-US" altLang="zh-CN"/>
          </a:p>
        </p:txBody>
      </p:sp>
      <p:sp>
        <p:nvSpPr>
          <p:cNvPr id="9" name="灯片编号占位符 8"/>
          <p:cNvSpPr>
            <a:spLocks noGrp="1"/>
          </p:cNvSpPr>
          <p:nvPr>
            <p:ph type="sldNum" sz="quarter" idx="12"/>
          </p:nvPr>
        </p:nvSpPr>
        <p:spPr/>
        <p:txBody>
          <a:bodyPr/>
          <a:lstStyle>
            <a:lvl1pPr>
              <a:defRPr/>
            </a:lvl1pPr>
          </a:lstStyle>
          <a:p>
            <a:fld id="{6CC06392-DD62-4EF5-A442-3CA154211123}" type="slidenum">
              <a:rPr lang="en-US" altLang="zh-CN"/>
              <a:t>‹#›</a:t>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lvl1pPr>
              <a:defRPr/>
            </a:lvl1pPr>
          </a:lstStyle>
          <a:p>
            <a:endParaRPr lang="en-US" altLang="zh-CN"/>
          </a:p>
        </p:txBody>
      </p:sp>
      <p:sp>
        <p:nvSpPr>
          <p:cNvPr id="4" name="页脚占位符 3"/>
          <p:cNvSpPr>
            <a:spLocks noGrp="1"/>
          </p:cNvSpPr>
          <p:nvPr>
            <p:ph type="ftr" sz="quarter" idx="11"/>
          </p:nvPr>
        </p:nvSpPr>
        <p:spPr/>
        <p:txBody>
          <a:bodyPr/>
          <a:lstStyle>
            <a:lvl1pPr>
              <a:defRPr/>
            </a:lvl1pPr>
          </a:lstStyle>
          <a:p>
            <a:endParaRPr lang="en-US" altLang="zh-CN"/>
          </a:p>
        </p:txBody>
      </p:sp>
      <p:sp>
        <p:nvSpPr>
          <p:cNvPr id="5" name="灯片编号占位符 4"/>
          <p:cNvSpPr>
            <a:spLocks noGrp="1"/>
          </p:cNvSpPr>
          <p:nvPr>
            <p:ph type="sldNum" sz="quarter" idx="12"/>
          </p:nvPr>
        </p:nvSpPr>
        <p:spPr/>
        <p:txBody>
          <a:bodyPr/>
          <a:lstStyle>
            <a:lvl1pPr>
              <a:defRPr/>
            </a:lvl1pPr>
          </a:lstStyle>
          <a:p>
            <a:fld id="{6D2C8FF9-6473-4B34-B894-C20A3DC2965E}" type="slidenum">
              <a:rPr lang="en-US" altLang="zh-CN"/>
              <a:t>‹#›</a:t>
            </a:fld>
            <a:endParaRPr lang="en-US" altLang="zh-C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vl1pPr>
          </a:lstStyle>
          <a:p>
            <a:endParaRPr lang="en-US" altLang="zh-CN"/>
          </a:p>
        </p:txBody>
      </p:sp>
      <p:sp>
        <p:nvSpPr>
          <p:cNvPr id="3" name="页脚占位符 2"/>
          <p:cNvSpPr>
            <a:spLocks noGrp="1"/>
          </p:cNvSpPr>
          <p:nvPr>
            <p:ph type="ftr" sz="quarter" idx="11"/>
          </p:nvPr>
        </p:nvSpPr>
        <p:spPr/>
        <p:txBody>
          <a:bodyPr/>
          <a:lstStyle>
            <a:lvl1pPr>
              <a:defRPr/>
            </a:lvl1pPr>
          </a:lstStyle>
          <a:p>
            <a:endParaRPr lang="en-US" altLang="zh-CN"/>
          </a:p>
        </p:txBody>
      </p:sp>
      <p:sp>
        <p:nvSpPr>
          <p:cNvPr id="4" name="灯片编号占位符 3"/>
          <p:cNvSpPr>
            <a:spLocks noGrp="1"/>
          </p:cNvSpPr>
          <p:nvPr>
            <p:ph type="sldNum" sz="quarter" idx="12"/>
          </p:nvPr>
        </p:nvSpPr>
        <p:spPr/>
        <p:txBody>
          <a:bodyPr/>
          <a:lstStyle>
            <a:lvl1pPr>
              <a:defRPr/>
            </a:lvl1pPr>
          </a:lstStyle>
          <a:p>
            <a:fld id="{7347B80C-AA43-4929-B396-1C9CA25DAE9E}" type="slidenum">
              <a:rPr lang="en-US" altLang="zh-CN"/>
              <a:t>‹#›</a:t>
            </a:fld>
            <a:endParaRPr lang="en-US" altLang="zh-C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lvl1pPr>
              <a:defRPr/>
            </a:lvl1pPr>
          </a:lstStyle>
          <a:p>
            <a:endParaRPr lang="en-US" altLang="zh-CN"/>
          </a:p>
        </p:txBody>
      </p:sp>
      <p:sp>
        <p:nvSpPr>
          <p:cNvPr id="6" name="页脚占位符 5"/>
          <p:cNvSpPr>
            <a:spLocks noGrp="1"/>
          </p:cNvSpPr>
          <p:nvPr>
            <p:ph type="ftr" sz="quarter" idx="11"/>
          </p:nvPr>
        </p:nvSpPr>
        <p:spPr/>
        <p:txBody>
          <a:bodyPr/>
          <a:lstStyle>
            <a:lvl1pPr>
              <a:defRPr/>
            </a:lvl1pPr>
          </a:lstStyle>
          <a:p>
            <a:endParaRPr lang="en-US" altLang="zh-CN"/>
          </a:p>
        </p:txBody>
      </p:sp>
      <p:sp>
        <p:nvSpPr>
          <p:cNvPr id="7" name="灯片编号占位符 6"/>
          <p:cNvSpPr>
            <a:spLocks noGrp="1"/>
          </p:cNvSpPr>
          <p:nvPr>
            <p:ph type="sldNum" sz="quarter" idx="12"/>
          </p:nvPr>
        </p:nvSpPr>
        <p:spPr/>
        <p:txBody>
          <a:bodyPr/>
          <a:lstStyle>
            <a:lvl1pPr>
              <a:defRPr/>
            </a:lvl1pPr>
          </a:lstStyle>
          <a:p>
            <a:fld id="{7FE7F234-75ED-46A3-9DAA-572C0A7A6831}" type="slidenum">
              <a:rPr lang="en-US" altLang="zh-CN"/>
              <a:t>‹#›</a:t>
            </a:fld>
            <a:endParaRPr lang="en-US" altLang="zh-C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lvl1pPr>
              <a:defRPr/>
            </a:lvl1pPr>
          </a:lstStyle>
          <a:p>
            <a:endParaRPr lang="en-US" altLang="zh-CN"/>
          </a:p>
        </p:txBody>
      </p:sp>
      <p:sp>
        <p:nvSpPr>
          <p:cNvPr id="6" name="页脚占位符 5"/>
          <p:cNvSpPr>
            <a:spLocks noGrp="1"/>
          </p:cNvSpPr>
          <p:nvPr>
            <p:ph type="ftr" sz="quarter" idx="11"/>
          </p:nvPr>
        </p:nvSpPr>
        <p:spPr/>
        <p:txBody>
          <a:bodyPr/>
          <a:lstStyle>
            <a:lvl1pPr>
              <a:defRPr/>
            </a:lvl1pPr>
          </a:lstStyle>
          <a:p>
            <a:endParaRPr lang="en-US" altLang="zh-CN"/>
          </a:p>
        </p:txBody>
      </p:sp>
      <p:sp>
        <p:nvSpPr>
          <p:cNvPr id="7" name="灯片编号占位符 6"/>
          <p:cNvSpPr>
            <a:spLocks noGrp="1"/>
          </p:cNvSpPr>
          <p:nvPr>
            <p:ph type="sldNum" sz="quarter" idx="12"/>
          </p:nvPr>
        </p:nvSpPr>
        <p:spPr/>
        <p:txBody>
          <a:bodyPr/>
          <a:lstStyle>
            <a:lvl1pPr>
              <a:defRPr/>
            </a:lvl1pPr>
          </a:lstStyle>
          <a:p>
            <a:fld id="{4E841710-838A-480B-BC0F-1ACC24FFD5F8}" type="slidenum">
              <a:rPr lang="en-US" altLang="zh-CN"/>
              <a:t>‹#›</a:t>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lstStyle/>
          <a:p>
            <a:pPr lvl="0"/>
            <a:r>
              <a:rPr lang="zh-CN" altLang="zh-CN"/>
              <a:t>单击以编辑</a:t>
            </a:r>
            <a:r>
              <a:rPr lang="zh-CN" altLang="en-US"/>
              <a:t>母版标题样式</a:t>
            </a:r>
          </a:p>
        </p:txBody>
      </p:sp>
      <p:sp>
        <p:nvSpPr>
          <p:cNvPr id="1027" name="Rectangle 3"/>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lstStyle/>
          <a:p>
            <a:pPr lvl="0"/>
            <a:r>
              <a:rPr lang="zh-CN" altLang="en-US"/>
              <a:t>单击以编辑母版文本样式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lstStyle>
            <a:lvl1pPr>
              <a:spcBef>
                <a:spcPct val="50000"/>
              </a:spcBef>
              <a:defRPr sz="1400" b="0">
                <a:solidFill>
                  <a:schemeClr val="tx1"/>
                </a:solidFill>
                <a:effectLst/>
                <a:ea typeface="+mn-ea"/>
              </a:defRPr>
            </a:lvl1pPr>
          </a:lstStyle>
          <a:p>
            <a:endParaRPr lang="en-US" altLang="zh-CN"/>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lstStyle>
            <a:lvl1pPr algn="ctr">
              <a:spcBef>
                <a:spcPct val="50000"/>
              </a:spcBef>
              <a:defRPr sz="1400" b="0">
                <a:solidFill>
                  <a:schemeClr val="tx1"/>
                </a:solidFill>
                <a:effectLst/>
                <a:ea typeface="+mn-ea"/>
              </a:defRPr>
            </a:lvl1pPr>
          </a:lstStyle>
          <a:p>
            <a:endParaRPr lang="en-US" altLang="zh-CN"/>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lstStyle>
            <a:lvl1pPr algn="r">
              <a:spcBef>
                <a:spcPct val="50000"/>
              </a:spcBef>
              <a:defRPr sz="1400" b="0">
                <a:solidFill>
                  <a:schemeClr val="tx1"/>
                </a:solidFill>
                <a:effectLst/>
                <a:ea typeface="+mn-ea"/>
              </a:defRPr>
            </a:lvl1pPr>
          </a:lstStyle>
          <a:p>
            <a:fld id="{DCD24458-8FD0-4964-9422-747661797515}" type="slidenum">
              <a:rPr lang="en-US" altLang="zh-CN"/>
              <a:t>‹#›</a:t>
            </a:fld>
            <a:endParaRPr lang="en-US" altLang="zh-C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hdr="0" ftr="0" dt="0"/>
  <p:txStyles>
    <p:titleStyle>
      <a:lvl1pPr algn="ctr" rtl="0" fontAlgn="base">
        <a:spcBef>
          <a:spcPct val="0"/>
        </a:spcBef>
        <a:spcAft>
          <a:spcPct val="0"/>
        </a:spcAft>
        <a:defRPr kumimoji="1" sz="4400">
          <a:solidFill>
            <a:schemeClr val="tx2"/>
          </a:solidFill>
          <a:latin typeface="+mj-lt"/>
          <a:ea typeface="+mj-ea"/>
          <a:cs typeface="+mj-cs"/>
        </a:defRPr>
      </a:lvl1pPr>
      <a:lvl2pPr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2pPr>
      <a:lvl3pPr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3pPr>
      <a:lvl4pPr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4pPr>
      <a:lvl5pPr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5pPr>
      <a:lvl6pPr marL="4572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6pPr>
      <a:lvl7pPr marL="9144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7pPr>
      <a:lvl8pPr marL="13716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8pPr>
      <a:lvl9pPr marL="18288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9pPr>
    </p:titleStyle>
    <p:bodyStyle>
      <a:lvl1pPr marL="342900" indent="-342900" algn="l" rtl="0" fontAlgn="base">
        <a:spcBef>
          <a:spcPct val="20000"/>
        </a:spcBef>
        <a:spcAft>
          <a:spcPct val="0"/>
        </a:spcAft>
        <a:buChar char="•"/>
        <a:defRPr kumimoji="1" sz="3200">
          <a:solidFill>
            <a:schemeClr val="tx1"/>
          </a:solidFill>
          <a:latin typeface="+mn-lt"/>
          <a:ea typeface="+mn-ea"/>
          <a:cs typeface="+mn-cs"/>
        </a:defRPr>
      </a:lvl1pPr>
      <a:lvl2pPr marL="742950" indent="-285750" algn="l" rtl="0" fontAlgn="base">
        <a:spcBef>
          <a:spcPct val="20000"/>
        </a:spcBef>
        <a:spcAft>
          <a:spcPct val="0"/>
        </a:spcAft>
        <a:buChar char="–"/>
        <a:defRPr kumimoji="1" sz="2800">
          <a:solidFill>
            <a:schemeClr val="tx1"/>
          </a:solidFill>
          <a:latin typeface="+mn-lt"/>
          <a:ea typeface="+mn-ea"/>
        </a:defRPr>
      </a:lvl2pPr>
      <a:lvl3pPr marL="1143000" indent="-228600" algn="l" rtl="0" fontAlgn="base">
        <a:spcBef>
          <a:spcPct val="20000"/>
        </a:spcBef>
        <a:spcAft>
          <a:spcPct val="0"/>
        </a:spcAft>
        <a:buChar char="•"/>
        <a:defRPr kumimoji="1" sz="2400">
          <a:solidFill>
            <a:schemeClr val="tx1"/>
          </a:solidFill>
          <a:latin typeface="+mn-lt"/>
          <a:ea typeface="+mn-ea"/>
        </a:defRPr>
      </a:lvl3pPr>
      <a:lvl4pPr marL="1600200" indent="-228600" algn="l" rtl="0" fontAlgn="base">
        <a:spcBef>
          <a:spcPct val="20000"/>
        </a:spcBef>
        <a:spcAft>
          <a:spcPct val="0"/>
        </a:spcAft>
        <a:buChar char="–"/>
        <a:defRPr kumimoji="1" sz="2000">
          <a:solidFill>
            <a:schemeClr val="tx1"/>
          </a:solidFill>
          <a:latin typeface="+mn-lt"/>
          <a:ea typeface="+mn-ea"/>
        </a:defRPr>
      </a:lvl4pPr>
      <a:lvl5pPr marL="2057400" indent="-228600" algn="l" rtl="0" fontAlgn="base">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0.png"/><Relationship Id="rId1" Type="http://schemas.openxmlformats.org/officeDocument/2006/relationships/slideLayout" Target="../slideLayouts/slideLayout6.xml"/><Relationship Id="rId6" Type="http://schemas.openxmlformats.org/officeDocument/2006/relationships/hyperlink" Target="https://www.baidu.com/s?wd=%E7%84%A6%E5%B9%B3%E9%9D%A2&amp;tn=SE_PcZhidaonwhc_ngpagmjz&amp;rsv_dl=gh_pc_zhidao" TargetMode="External"/><Relationship Id="rId5" Type="http://schemas.openxmlformats.org/officeDocument/2006/relationships/hyperlink" Target="https://www.baidu.com/s?wd=%E5%B9%B3%E8%A1%8C%E5%85%89%E7%BA%BF&amp;tn=SE_PcZhidaonwhc_ngpagmjz&amp;rsv_dl=gh_pc_zhidao" TargetMode="Externa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jpe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23.png"/><Relationship Id="rId1" Type="http://schemas.openxmlformats.org/officeDocument/2006/relationships/slideLayout" Target="../slideLayouts/slideLayout6.xml"/><Relationship Id="rId4" Type="http://schemas.openxmlformats.org/officeDocument/2006/relationships/image" Target="../media/image9.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8" Type="http://schemas.openxmlformats.org/officeDocument/2006/relationships/image" Target="../media/image35.jpeg"/><Relationship Id="rId3" Type="http://schemas.openxmlformats.org/officeDocument/2006/relationships/image" Target="../media/image30.png"/><Relationship Id="rId7" Type="http://schemas.openxmlformats.org/officeDocument/2006/relationships/image" Target="../media/image34.jpeg"/><Relationship Id="rId2" Type="http://schemas.openxmlformats.org/officeDocument/2006/relationships/image" Target="../media/image29.png"/><Relationship Id="rId1" Type="http://schemas.openxmlformats.org/officeDocument/2006/relationships/slideLayout" Target="../slideLayouts/slideLayout6.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jpeg"/><Relationship Id="rId9" Type="http://schemas.openxmlformats.org/officeDocument/2006/relationships/image" Target="../media/image6.jpe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jpg"/></Relationships>
</file>

<file path=ppt/slides/_rels/slide40.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jpeg"/><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6.jpeg"/></Relationships>
</file>

<file path=ppt/slides/_rels/slide4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52.png"/></Relationships>
</file>

<file path=ppt/slides/_rels/slide5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55.png"/><Relationship Id="rId4" Type="http://schemas.openxmlformats.org/officeDocument/2006/relationships/image" Target="../media/image54.png"/></Relationships>
</file>

<file path=ppt/slides/_rels/slide53.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13.xml"/><Relationship Id="rId1" Type="http://schemas.openxmlformats.org/officeDocument/2006/relationships/vmlDrawing" Target="../drawings/vmlDrawing1.vml"/><Relationship Id="rId4" Type="http://schemas.openxmlformats.org/officeDocument/2006/relationships/image" Target="../media/image56.emf"/></Relationships>
</file>

<file path=ppt/slides/_rels/slide54.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57.emf"/><Relationship Id="rId1" Type="http://schemas.openxmlformats.org/officeDocument/2006/relationships/slideLayout" Target="../slideLayouts/slideLayout13.xml"/><Relationship Id="rId5" Type="http://schemas.openxmlformats.org/officeDocument/2006/relationships/image" Target="../media/image60.emf"/><Relationship Id="rId4" Type="http://schemas.openxmlformats.org/officeDocument/2006/relationships/image" Target="../media/image59.emf"/></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eg"/><Relationship Id="rId1" Type="http://schemas.openxmlformats.org/officeDocument/2006/relationships/slideLayout" Target="../slideLayouts/slideLayout6.xml"/><Relationship Id="rId5" Type="http://schemas.openxmlformats.org/officeDocument/2006/relationships/image" Target="../media/image9.jpg"/><Relationship Id="rId4" Type="http://schemas.openxmlformats.org/officeDocument/2006/relationships/image" Target="../media/image8.jpg"/></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4.wmf"/><Relationship Id="rId5" Type="http://schemas.openxmlformats.org/officeDocument/2006/relationships/image" Target="../media/image13.wmf"/><Relationship Id="rId4" Type="http://schemas.openxmlformats.org/officeDocument/2006/relationships/image" Target="../media/image12.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323528" y="2302511"/>
            <a:ext cx="8710736" cy="1470025"/>
          </a:xfrm>
        </p:spPr>
        <p:txBody>
          <a:bodyPr>
            <a:normAutofit fontScale="90000"/>
          </a:bodyPr>
          <a:lstStyle/>
          <a:p>
            <a:r>
              <a:rPr lang="zh-CN" altLang="en-US" sz="4800" b="1" dirty="0">
                <a:solidFill>
                  <a:srgbClr val="FF0000"/>
                </a:solidFill>
                <a:latin typeface="+mj-ea"/>
              </a:rPr>
              <a:t>第三章 传感系统设计（续）</a:t>
            </a:r>
            <a:br>
              <a:rPr lang="en-US" altLang="zh-CN" sz="4800" b="1" dirty="0">
                <a:solidFill>
                  <a:srgbClr val="FF0000"/>
                </a:solidFill>
                <a:latin typeface="+mj-ea"/>
              </a:rPr>
            </a:br>
            <a:r>
              <a:rPr lang="en-US" altLang="zh-CN" sz="4800" b="1" dirty="0">
                <a:solidFill>
                  <a:srgbClr val="FF0000"/>
                </a:solidFill>
                <a:latin typeface="+mj-ea"/>
              </a:rPr>
              <a:t>--</a:t>
            </a:r>
            <a:r>
              <a:rPr lang="zh-CN" altLang="en-US" sz="4800" b="1" dirty="0">
                <a:solidFill>
                  <a:srgbClr val="FF0000"/>
                </a:solidFill>
                <a:latin typeface="+mj-ea"/>
              </a:rPr>
              <a:t>视觉系统</a:t>
            </a:r>
          </a:p>
        </p:txBody>
      </p:sp>
      <p:sp>
        <p:nvSpPr>
          <p:cNvPr id="3" name="副标题 2"/>
          <p:cNvSpPr>
            <a:spLocks noGrp="1"/>
          </p:cNvSpPr>
          <p:nvPr>
            <p:ph type="subTitle" idx="1"/>
          </p:nvPr>
        </p:nvSpPr>
        <p:spPr/>
        <p:txBody>
          <a:bodyPr/>
          <a:lstStyle/>
          <a:p>
            <a:r>
              <a:rPr lang="zh-CN" altLang="en-US" dirty="0">
                <a:effectLst>
                  <a:outerShdw blurRad="38100" dist="38100" dir="2700000" algn="tl">
                    <a:srgbClr val="000000">
                      <a:alpha val="43137"/>
                    </a:srgbClr>
                  </a:outerShdw>
                </a:effectLst>
              </a:rPr>
              <a:t>景奉水</a:t>
            </a:r>
            <a:r>
              <a:rPr lang="en-US" altLang="zh-CN" dirty="0">
                <a:effectLst>
                  <a:outerShdw blurRad="38100" dist="38100" dir="2700000" algn="tl">
                    <a:srgbClr val="000000">
                      <a:alpha val="43137"/>
                    </a:srgbClr>
                  </a:outerShdw>
                </a:effectLst>
              </a:rPr>
              <a:t> </a:t>
            </a:r>
            <a:r>
              <a:rPr lang="zh-CN" altLang="en-US" dirty="0">
                <a:effectLst>
                  <a:outerShdw blurRad="38100" dist="38100" dir="2700000" algn="tl">
                    <a:srgbClr val="000000">
                      <a:alpha val="43137"/>
                    </a:srgbClr>
                  </a:outerShdw>
                </a:effectLst>
              </a:rPr>
              <a:t>中国科学院自动化研究所</a:t>
            </a:r>
            <a:endParaRPr lang="en-US" altLang="zh-CN" dirty="0">
              <a:effectLst>
                <a:outerShdw blurRad="38100" dist="38100" dir="2700000" algn="tl">
                  <a:srgbClr val="000000">
                    <a:alpha val="43137"/>
                  </a:srgbClr>
                </a:outerShdw>
              </a:effectLst>
            </a:endParaRPr>
          </a:p>
          <a:p>
            <a:r>
              <a:rPr lang="en-US" altLang="zh-CN" dirty="0">
                <a:effectLst>
                  <a:outerShdw blurRad="38100" dist="38100" dir="2700000" algn="tl">
                    <a:srgbClr val="000000">
                      <a:alpha val="43137"/>
                    </a:srgbClr>
                  </a:outerShdw>
                </a:effectLst>
              </a:rPr>
              <a:t>fengshui.jing@ia.ac.cn</a:t>
            </a:r>
            <a:endParaRPr lang="zh-CN" altLang="en-US" dirty="0">
              <a:effectLst>
                <a:outerShdw blurRad="38100" dist="38100" dir="2700000" algn="tl">
                  <a:srgbClr val="000000">
                    <a:alpha val="43137"/>
                  </a:srgbClr>
                </a:outerShdw>
              </a:effectLst>
            </a:endParaRPr>
          </a:p>
        </p:txBody>
      </p:sp>
      <p:sp>
        <p:nvSpPr>
          <p:cNvPr id="4" name="文本框 3">
            <a:extLst>
              <a:ext uri="{FF2B5EF4-FFF2-40B4-BE49-F238E27FC236}">
                <a16:creationId xmlns:a16="http://schemas.microsoft.com/office/drawing/2014/main" id="{E793B32F-9A4C-42D9-A6DC-FACC98CCEA72}"/>
              </a:ext>
            </a:extLst>
          </p:cNvPr>
          <p:cNvSpPr txBox="1"/>
          <p:nvPr/>
        </p:nvSpPr>
        <p:spPr>
          <a:xfrm>
            <a:off x="2627784" y="1599348"/>
            <a:ext cx="4339650" cy="646331"/>
          </a:xfrm>
          <a:prstGeom prst="rect">
            <a:avLst/>
          </a:prstGeom>
          <a:noFill/>
        </p:spPr>
        <p:txBody>
          <a:bodyPr wrap="none" rtlCol="0">
            <a:spAutoFit/>
          </a:bodyPr>
          <a:lstStyle/>
          <a:p>
            <a:r>
              <a:rPr lang="en-US" altLang="zh-CN" sz="3600" dirty="0"/>
              <a:t>《</a:t>
            </a:r>
            <a:r>
              <a:rPr lang="zh-CN" altLang="en-US" sz="3600" dirty="0"/>
              <a:t>机器人系统设计</a:t>
            </a:r>
            <a:r>
              <a:rPr lang="en-US" altLang="zh-CN" sz="3600" dirty="0"/>
              <a:t>》</a:t>
            </a:r>
            <a:endParaRPr lang="zh-CN" altLang="en-US" sz="3600" dirty="0"/>
          </a:p>
        </p:txBody>
      </p:sp>
      <p:sp>
        <p:nvSpPr>
          <p:cNvPr id="6" name="灯片编号占位符 5">
            <a:extLst>
              <a:ext uri="{FF2B5EF4-FFF2-40B4-BE49-F238E27FC236}">
                <a16:creationId xmlns:a16="http://schemas.microsoft.com/office/drawing/2014/main" id="{6A320778-C308-4883-8928-A35D90CEC8E2}"/>
              </a:ext>
            </a:extLst>
          </p:cNvPr>
          <p:cNvSpPr>
            <a:spLocks noGrp="1"/>
          </p:cNvSpPr>
          <p:nvPr>
            <p:ph type="sldNum" sz="quarter" idx="12"/>
          </p:nvPr>
        </p:nvSpPr>
        <p:spPr/>
        <p:txBody>
          <a:bodyPr/>
          <a:lstStyle/>
          <a:p>
            <a:fld id="{47163A55-51D9-4B5B-8E0B-10BE2F68499D}" type="slidenum">
              <a:rPr lang="en-US" altLang="zh-CN" smtClean="0"/>
              <a:t>1</a:t>
            </a:fld>
            <a:endParaRPr lang="en-US" altLang="zh-CN"/>
          </a:p>
        </p:txBody>
      </p:sp>
    </p:spTree>
    <p:extLst>
      <p:ext uri="{BB962C8B-B14F-4D97-AF65-F5344CB8AC3E}">
        <p14:creationId xmlns:p14="http://schemas.microsoft.com/office/powerpoint/2010/main" val="14684862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1475" name="Oval 3" descr="花岗岩"/>
          <p:cNvSpPr>
            <a:spLocks noChangeArrowheads="1"/>
          </p:cNvSpPr>
          <p:nvPr/>
        </p:nvSpPr>
        <p:spPr bwMode="auto">
          <a:xfrm>
            <a:off x="971600" y="1340768"/>
            <a:ext cx="7127875" cy="3527425"/>
          </a:xfrm>
          <a:prstGeom prst="ellipse">
            <a:avLst/>
          </a:prstGeom>
          <a:blipFill dpi="0" rotWithShape="1">
            <a:blip r:embed="rId2"/>
            <a:srcRect/>
            <a:tile tx="0" ty="0" sx="100000" sy="100000" flip="none" algn="tl"/>
          </a:blipFill>
          <a:ln w="19050" algn="ctr">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4000" dirty="0">
                <a:solidFill>
                  <a:srgbClr val="FC3A3A"/>
                </a:solidFill>
                <a:effectLst>
                  <a:outerShdw blurRad="38100" dist="38100" dir="2700000" algn="tl">
                    <a:srgbClr val="000000"/>
                  </a:outerShdw>
                </a:effectLst>
                <a:ea typeface="宋体" pitchFamily="2" charset="-122"/>
              </a:rPr>
              <a:t>3</a:t>
            </a:r>
            <a:r>
              <a:rPr kumimoji="1" lang="en-US" altLang="zh-CN" sz="4000" b="1" dirty="0">
                <a:solidFill>
                  <a:srgbClr val="FC3A3A"/>
                </a:solidFill>
                <a:effectLst>
                  <a:outerShdw blurRad="38100" dist="38100" dir="2700000" algn="tl">
                    <a:srgbClr val="000000"/>
                  </a:outerShdw>
                </a:effectLst>
                <a:ea typeface="宋体" pitchFamily="2" charset="-122"/>
              </a:rPr>
              <a:t>.7 </a:t>
            </a:r>
            <a:r>
              <a:rPr kumimoji="1" lang="zh-CN" altLang="en-US" sz="4000" b="1" dirty="0">
                <a:solidFill>
                  <a:srgbClr val="FC3A3A"/>
                </a:solidFill>
                <a:effectLst>
                  <a:outerShdw blurRad="38100" dist="38100" dir="2700000" algn="tl">
                    <a:srgbClr val="000000"/>
                  </a:outerShdw>
                </a:effectLst>
                <a:ea typeface="宋体" pitchFamily="2" charset="-122"/>
              </a:rPr>
              <a:t>镜头特性</a:t>
            </a:r>
          </a:p>
        </p:txBody>
      </p:sp>
      <p:sp>
        <p:nvSpPr>
          <p:cNvPr id="2" name="灯片编号占位符 1">
            <a:extLst>
              <a:ext uri="{FF2B5EF4-FFF2-40B4-BE49-F238E27FC236}">
                <a16:creationId xmlns:a16="http://schemas.microsoft.com/office/drawing/2014/main" id="{BD1ACB3B-46A3-4290-BB5A-3EE3428378EB}"/>
              </a:ext>
            </a:extLst>
          </p:cNvPr>
          <p:cNvSpPr>
            <a:spLocks noGrp="1"/>
          </p:cNvSpPr>
          <p:nvPr>
            <p:ph type="sldNum" sz="quarter" idx="12"/>
          </p:nvPr>
        </p:nvSpPr>
        <p:spPr/>
        <p:txBody>
          <a:bodyPr/>
          <a:lstStyle/>
          <a:p>
            <a:fld id="{A379167F-0E9D-4B64-BC75-927482D095DB}" type="slidenum">
              <a:rPr lang="zh-CN" altLang="en-US" smtClean="0"/>
              <a:t>10</a:t>
            </a:fld>
            <a:endParaRPr lang="zh-CN" altLang="en-US"/>
          </a:p>
        </p:txBody>
      </p:sp>
    </p:spTree>
    <p:extLst>
      <p:ext uri="{BB962C8B-B14F-4D97-AF65-F5344CB8AC3E}">
        <p14:creationId xmlns:p14="http://schemas.microsoft.com/office/powerpoint/2010/main" val="2324107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B6E67ED-F041-4340-80B8-B8A524821388}"/>
              </a:ext>
            </a:extLst>
          </p:cNvPr>
          <p:cNvSpPr>
            <a:spLocks noGrp="1"/>
          </p:cNvSpPr>
          <p:nvPr>
            <p:ph type="title"/>
          </p:nvPr>
        </p:nvSpPr>
        <p:spPr>
          <a:xfrm>
            <a:off x="1341783" y="529951"/>
            <a:ext cx="7772400" cy="522785"/>
          </a:xfrm>
        </p:spPr>
        <p:txBody>
          <a:bodyPr/>
          <a:lstStyle/>
          <a:p>
            <a:r>
              <a:rPr lang="zh-CN" altLang="en-US" sz="3600" dirty="0"/>
              <a:t>焦距</a:t>
            </a:r>
          </a:p>
        </p:txBody>
      </p:sp>
      <p:sp>
        <p:nvSpPr>
          <p:cNvPr id="3" name="灯片编号占位符 2">
            <a:extLst>
              <a:ext uri="{FF2B5EF4-FFF2-40B4-BE49-F238E27FC236}">
                <a16:creationId xmlns:a16="http://schemas.microsoft.com/office/drawing/2014/main" id="{3D734F08-02AD-443B-A442-E221E6119F3C}"/>
              </a:ext>
            </a:extLst>
          </p:cNvPr>
          <p:cNvSpPr>
            <a:spLocks noGrp="1"/>
          </p:cNvSpPr>
          <p:nvPr>
            <p:ph type="sldNum" sz="quarter" idx="12"/>
          </p:nvPr>
        </p:nvSpPr>
        <p:spPr/>
        <p:txBody>
          <a:bodyPr/>
          <a:lstStyle/>
          <a:p>
            <a:fld id="{6D2C8FF9-6473-4B34-B894-C20A3DC2965E}" type="slidenum">
              <a:rPr lang="en-US" altLang="zh-CN" smtClean="0"/>
              <a:t>11</a:t>
            </a:fld>
            <a:endParaRPr lang="en-US" altLang="zh-CN"/>
          </a:p>
        </p:txBody>
      </p:sp>
      <p:pic>
        <p:nvPicPr>
          <p:cNvPr id="4" name="内容占位符 4">
            <a:extLst>
              <a:ext uri="{FF2B5EF4-FFF2-40B4-BE49-F238E27FC236}">
                <a16:creationId xmlns:a16="http://schemas.microsoft.com/office/drawing/2014/main" id="{04201938-DF3C-4DB1-9B8C-AD62073BD3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520" y="1354142"/>
            <a:ext cx="4105275" cy="2295525"/>
          </a:xfrm>
          <a:prstGeom prst="rect">
            <a:avLst/>
          </a:prstGeom>
        </p:spPr>
      </p:pic>
      <p:pic>
        <p:nvPicPr>
          <p:cNvPr id="5" name="图片 4">
            <a:extLst>
              <a:ext uri="{FF2B5EF4-FFF2-40B4-BE49-F238E27FC236}">
                <a16:creationId xmlns:a16="http://schemas.microsoft.com/office/drawing/2014/main" id="{63B3C4AB-1E82-4F24-BA66-2E87CA708404}"/>
              </a:ext>
            </a:extLst>
          </p:cNvPr>
          <p:cNvPicPr>
            <a:picLocks noChangeAspect="1"/>
          </p:cNvPicPr>
          <p:nvPr/>
        </p:nvPicPr>
        <p:blipFill>
          <a:blip r:embed="rId3"/>
          <a:stretch>
            <a:fillRect/>
          </a:stretch>
        </p:blipFill>
        <p:spPr>
          <a:xfrm>
            <a:off x="5271491" y="1484784"/>
            <a:ext cx="1314570" cy="835506"/>
          </a:xfrm>
          <a:prstGeom prst="rect">
            <a:avLst/>
          </a:prstGeom>
        </p:spPr>
      </p:pic>
      <p:sp>
        <p:nvSpPr>
          <p:cNvPr id="6" name="Rectangle 4">
            <a:extLst>
              <a:ext uri="{FF2B5EF4-FFF2-40B4-BE49-F238E27FC236}">
                <a16:creationId xmlns:a16="http://schemas.microsoft.com/office/drawing/2014/main" id="{8D0424BC-4882-446C-9D59-30C2757E6973}"/>
              </a:ext>
            </a:extLst>
          </p:cNvPr>
          <p:cNvSpPr>
            <a:spLocks noChangeArrowheads="1"/>
          </p:cNvSpPr>
          <p:nvPr/>
        </p:nvSpPr>
        <p:spPr bwMode="auto">
          <a:xfrm>
            <a:off x="228600" y="304800"/>
            <a:ext cx="2687216"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eaLnBrk="0" hangingPunct="0"/>
            <a:r>
              <a:rPr lang="en-US" altLang="zh-CN" sz="1800" b="0" i="1" dirty="0">
                <a:effectLst/>
                <a:latin typeface="宋体" charset="-122"/>
                <a:ea typeface="宋体" charset="-122"/>
              </a:rPr>
              <a:t>3.8 </a:t>
            </a:r>
            <a:r>
              <a:rPr lang="zh-CN" altLang="en-US" sz="1800" b="0" i="1" dirty="0">
                <a:effectLst/>
                <a:latin typeface="宋体" charset="-122"/>
                <a:ea typeface="宋体" charset="-122"/>
              </a:rPr>
              <a:t>镜头特性</a:t>
            </a:r>
            <a:endParaRPr kumimoji="0" lang="zh-CN" altLang="en-US" sz="1800" b="0" i="1" dirty="0">
              <a:effectLst/>
              <a:latin typeface="宋体" charset="-122"/>
              <a:ea typeface="宋体" charset="-122"/>
            </a:endParaRPr>
          </a:p>
        </p:txBody>
      </p:sp>
      <p:pic>
        <p:nvPicPr>
          <p:cNvPr id="7" name="图片 6">
            <a:extLst>
              <a:ext uri="{FF2B5EF4-FFF2-40B4-BE49-F238E27FC236}">
                <a16:creationId xmlns:a16="http://schemas.microsoft.com/office/drawing/2014/main" id="{285C3903-2A6C-4BD9-8051-99C2B145465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1560" y="3649667"/>
            <a:ext cx="3691770" cy="2155597"/>
          </a:xfrm>
          <a:prstGeom prst="rect">
            <a:avLst/>
          </a:prstGeom>
        </p:spPr>
      </p:pic>
      <p:sp>
        <p:nvSpPr>
          <p:cNvPr id="8" name="矩形 7">
            <a:extLst>
              <a:ext uri="{FF2B5EF4-FFF2-40B4-BE49-F238E27FC236}">
                <a16:creationId xmlns:a16="http://schemas.microsoft.com/office/drawing/2014/main" id="{072F757C-FB64-47C3-B107-6C4673C1CEC9}"/>
              </a:ext>
            </a:extLst>
          </p:cNvPr>
          <p:cNvSpPr/>
          <p:nvPr/>
        </p:nvSpPr>
        <p:spPr>
          <a:xfrm>
            <a:off x="4572000" y="3306901"/>
            <a:ext cx="4464496" cy="2554545"/>
          </a:xfrm>
          <a:prstGeom prst="rect">
            <a:avLst/>
          </a:prstGeom>
        </p:spPr>
        <p:txBody>
          <a:bodyPr wrap="square">
            <a:spAutoFit/>
          </a:bodyPr>
          <a:lstStyle/>
          <a:p>
            <a:r>
              <a:rPr lang="zh-CN" altLang="en-US" sz="2000" dirty="0">
                <a:solidFill>
                  <a:srgbClr val="333333"/>
                </a:solidFill>
                <a:latin typeface="PingFang SC"/>
              </a:rPr>
              <a:t>镜头焦距一般指像方焦距</a:t>
            </a:r>
            <a:r>
              <a:rPr lang="en-US" altLang="zh-CN" sz="2000" dirty="0">
                <a:solidFill>
                  <a:srgbClr val="333333"/>
                </a:solidFill>
                <a:latin typeface="PingFang SC"/>
              </a:rPr>
              <a:t>,</a:t>
            </a:r>
            <a:r>
              <a:rPr lang="zh-CN" altLang="en-US" sz="2000" dirty="0">
                <a:solidFill>
                  <a:srgbClr val="333333"/>
                </a:solidFill>
                <a:latin typeface="PingFang SC"/>
              </a:rPr>
              <a:t>像方焦距是像方主面到像方焦点的距离。</a:t>
            </a:r>
            <a:endParaRPr lang="en-US" altLang="zh-CN" sz="2000" dirty="0">
              <a:solidFill>
                <a:srgbClr val="333333"/>
              </a:solidFill>
              <a:latin typeface="PingFang SC"/>
            </a:endParaRPr>
          </a:p>
          <a:p>
            <a:r>
              <a:rPr lang="zh-CN" altLang="en-US" sz="2000" dirty="0">
                <a:solidFill>
                  <a:srgbClr val="333333"/>
                </a:solidFill>
                <a:latin typeface="PingFang SC"/>
              </a:rPr>
              <a:t>确定主面和焦距：入射</a:t>
            </a:r>
            <a:r>
              <a:rPr lang="zh-CN" altLang="en-US" sz="2000" dirty="0">
                <a:solidFill>
                  <a:schemeClr val="tx1"/>
                </a:solidFill>
                <a:effectLst/>
                <a:latin typeface="PingFang SC"/>
                <a:hlinkClick r:id="rId5">
                  <a:extLst>
                    <a:ext uri="{A12FA001-AC4F-418D-AE19-62706E023703}">
                      <ahyp:hlinkClr xmlns:ahyp="http://schemas.microsoft.com/office/drawing/2018/hyperlinkcolor" val="tx"/>
                    </a:ext>
                  </a:extLst>
                </a:hlinkClick>
              </a:rPr>
              <a:t>平行光线</a:t>
            </a:r>
            <a:r>
              <a:rPr lang="zh-CN" altLang="en-US" sz="2000" dirty="0">
                <a:solidFill>
                  <a:srgbClr val="333333"/>
                </a:solidFill>
                <a:latin typeface="PingFang SC"/>
              </a:rPr>
              <a:t>与出射会聚光线相交，就能确定</a:t>
            </a:r>
            <a:r>
              <a:rPr lang="zh-CN" altLang="en-US" sz="2000" dirty="0">
                <a:solidFill>
                  <a:srgbClr val="FF0066"/>
                </a:solidFill>
                <a:latin typeface="PingFang SC"/>
              </a:rPr>
              <a:t>折射主面</a:t>
            </a:r>
            <a:r>
              <a:rPr lang="zh-CN" altLang="en-US" sz="2000" dirty="0">
                <a:solidFill>
                  <a:srgbClr val="333333"/>
                </a:solidFill>
                <a:latin typeface="PingFang SC"/>
              </a:rPr>
              <a:t>，这个想象的平面与镜头光轴相交处就是</a:t>
            </a:r>
            <a:r>
              <a:rPr lang="zh-CN" altLang="en-US" sz="2000" dirty="0">
                <a:solidFill>
                  <a:srgbClr val="FF0066"/>
                </a:solidFill>
                <a:latin typeface="PingFang SC"/>
              </a:rPr>
              <a:t>主点</a:t>
            </a:r>
            <a:r>
              <a:rPr lang="zh-CN" altLang="en-US" sz="2000" dirty="0">
                <a:solidFill>
                  <a:srgbClr val="333333"/>
                </a:solidFill>
                <a:latin typeface="PingFang SC"/>
              </a:rPr>
              <a:t>。像方主点和无穷远光线形成的</a:t>
            </a:r>
            <a:r>
              <a:rPr lang="zh-CN" altLang="en-US" sz="2000" dirty="0">
                <a:solidFill>
                  <a:srgbClr val="FF0066"/>
                </a:solidFill>
                <a:effectLst/>
                <a:latin typeface="PingFang SC"/>
                <a:hlinkClick r:id="rId6">
                  <a:extLst>
                    <a:ext uri="{A12FA001-AC4F-418D-AE19-62706E023703}">
                      <ahyp:hlinkClr xmlns:ahyp="http://schemas.microsoft.com/office/drawing/2018/hyperlinkcolor" val="tx"/>
                    </a:ext>
                  </a:extLst>
                </a:hlinkClick>
              </a:rPr>
              <a:t>焦平面</a:t>
            </a:r>
            <a:r>
              <a:rPr lang="zh-CN" altLang="en-US" sz="2000" dirty="0">
                <a:solidFill>
                  <a:srgbClr val="FF0066"/>
                </a:solidFill>
                <a:latin typeface="PingFang SC"/>
              </a:rPr>
              <a:t>（焦点）</a:t>
            </a:r>
            <a:r>
              <a:rPr lang="zh-CN" altLang="en-US" sz="2000" dirty="0">
                <a:solidFill>
                  <a:srgbClr val="333333"/>
                </a:solidFill>
                <a:latin typeface="PingFang SC"/>
              </a:rPr>
              <a:t>之间的距离称为复合镜头的</a:t>
            </a:r>
            <a:r>
              <a:rPr lang="zh-CN" altLang="en-US" sz="2000" dirty="0">
                <a:solidFill>
                  <a:srgbClr val="FF0066"/>
                </a:solidFill>
                <a:latin typeface="PingFang SC"/>
              </a:rPr>
              <a:t>焦距</a:t>
            </a:r>
            <a:r>
              <a:rPr lang="zh-CN" altLang="en-US" sz="2000" dirty="0">
                <a:solidFill>
                  <a:srgbClr val="333333"/>
                </a:solidFill>
                <a:latin typeface="PingFang SC"/>
              </a:rPr>
              <a:t>（</a:t>
            </a:r>
            <a:r>
              <a:rPr lang="zh-CN" altLang="en-US" sz="2000" dirty="0">
                <a:solidFill>
                  <a:srgbClr val="FF0066"/>
                </a:solidFill>
                <a:latin typeface="PingFang SC"/>
              </a:rPr>
              <a:t>实效焦距</a:t>
            </a:r>
            <a:r>
              <a:rPr lang="zh-CN" altLang="en-US" sz="2000" dirty="0">
                <a:solidFill>
                  <a:srgbClr val="333333"/>
                </a:solidFill>
                <a:latin typeface="PingFang SC"/>
              </a:rPr>
              <a:t>）。</a:t>
            </a:r>
            <a:endParaRPr lang="zh-CN" altLang="en-US" sz="2000" b="0" dirty="0">
              <a:solidFill>
                <a:srgbClr val="333333"/>
              </a:solidFill>
              <a:effectLst/>
              <a:latin typeface="PingFang SC"/>
            </a:endParaRPr>
          </a:p>
        </p:txBody>
      </p:sp>
    </p:spTree>
    <p:extLst>
      <p:ext uri="{BB962C8B-B14F-4D97-AF65-F5344CB8AC3E}">
        <p14:creationId xmlns:p14="http://schemas.microsoft.com/office/powerpoint/2010/main" val="11037529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B6E67ED-F041-4340-80B8-B8A524821388}"/>
              </a:ext>
            </a:extLst>
          </p:cNvPr>
          <p:cNvSpPr>
            <a:spLocks noGrp="1"/>
          </p:cNvSpPr>
          <p:nvPr>
            <p:ph type="title"/>
          </p:nvPr>
        </p:nvSpPr>
        <p:spPr>
          <a:xfrm>
            <a:off x="1470720" y="767251"/>
            <a:ext cx="6467601" cy="522785"/>
          </a:xfrm>
        </p:spPr>
        <p:txBody>
          <a:bodyPr/>
          <a:lstStyle/>
          <a:p>
            <a:r>
              <a:rPr lang="zh-CN" altLang="en-US" sz="3600" dirty="0"/>
              <a:t>畸变</a:t>
            </a:r>
          </a:p>
        </p:txBody>
      </p:sp>
      <p:sp>
        <p:nvSpPr>
          <p:cNvPr id="3" name="灯片编号占位符 2">
            <a:extLst>
              <a:ext uri="{FF2B5EF4-FFF2-40B4-BE49-F238E27FC236}">
                <a16:creationId xmlns:a16="http://schemas.microsoft.com/office/drawing/2014/main" id="{3D734F08-02AD-443B-A442-E221E6119F3C}"/>
              </a:ext>
            </a:extLst>
          </p:cNvPr>
          <p:cNvSpPr>
            <a:spLocks noGrp="1"/>
          </p:cNvSpPr>
          <p:nvPr>
            <p:ph type="sldNum" sz="quarter" idx="12"/>
          </p:nvPr>
        </p:nvSpPr>
        <p:spPr/>
        <p:txBody>
          <a:bodyPr/>
          <a:lstStyle/>
          <a:p>
            <a:fld id="{6D2C8FF9-6473-4B34-B894-C20A3DC2965E}" type="slidenum">
              <a:rPr lang="en-US" altLang="zh-CN" smtClean="0"/>
              <a:t>12</a:t>
            </a:fld>
            <a:endParaRPr lang="en-US" altLang="zh-CN"/>
          </a:p>
        </p:txBody>
      </p:sp>
      <p:sp>
        <p:nvSpPr>
          <p:cNvPr id="6" name="Rectangle 4">
            <a:extLst>
              <a:ext uri="{FF2B5EF4-FFF2-40B4-BE49-F238E27FC236}">
                <a16:creationId xmlns:a16="http://schemas.microsoft.com/office/drawing/2014/main" id="{8D0424BC-4882-446C-9D59-30C2757E6973}"/>
              </a:ext>
            </a:extLst>
          </p:cNvPr>
          <p:cNvSpPr>
            <a:spLocks noChangeArrowheads="1"/>
          </p:cNvSpPr>
          <p:nvPr/>
        </p:nvSpPr>
        <p:spPr bwMode="auto">
          <a:xfrm>
            <a:off x="228600" y="304800"/>
            <a:ext cx="2687216"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eaLnBrk="0" hangingPunct="0"/>
            <a:r>
              <a:rPr lang="en-US" altLang="zh-CN" sz="1800" b="0" i="1" dirty="0">
                <a:effectLst/>
                <a:latin typeface="宋体" charset="-122"/>
                <a:ea typeface="宋体" charset="-122"/>
              </a:rPr>
              <a:t>3.8 </a:t>
            </a:r>
            <a:r>
              <a:rPr lang="zh-CN" altLang="en-US" sz="1800" b="0" i="1" dirty="0">
                <a:effectLst/>
                <a:latin typeface="宋体" charset="-122"/>
                <a:ea typeface="宋体" charset="-122"/>
              </a:rPr>
              <a:t>镜头特性</a:t>
            </a:r>
            <a:endParaRPr kumimoji="0" lang="zh-CN" altLang="en-US" sz="1800" b="0" i="1" dirty="0">
              <a:effectLst/>
              <a:latin typeface="宋体" charset="-122"/>
              <a:ea typeface="宋体" charset="-122"/>
            </a:endParaRPr>
          </a:p>
        </p:txBody>
      </p:sp>
      <p:sp>
        <p:nvSpPr>
          <p:cNvPr id="9" name="矩形 8">
            <a:extLst>
              <a:ext uri="{FF2B5EF4-FFF2-40B4-BE49-F238E27FC236}">
                <a16:creationId xmlns:a16="http://schemas.microsoft.com/office/drawing/2014/main" id="{3ACC9097-7E0B-4F78-B454-625D81CC63AB}"/>
              </a:ext>
            </a:extLst>
          </p:cNvPr>
          <p:cNvSpPr/>
          <p:nvPr/>
        </p:nvSpPr>
        <p:spPr>
          <a:xfrm>
            <a:off x="997225" y="4581128"/>
            <a:ext cx="7414592" cy="1471172"/>
          </a:xfrm>
          <a:prstGeom prst="rect">
            <a:avLst/>
          </a:prstGeom>
        </p:spPr>
        <p:txBody>
          <a:bodyPr wrap="square">
            <a:spAutoFit/>
          </a:bodyPr>
          <a:lstStyle/>
          <a:p>
            <a:pPr>
              <a:lnSpc>
                <a:spcPct val="80000"/>
              </a:lnSpc>
              <a:buClr>
                <a:schemeClr val="tx1"/>
              </a:buClr>
            </a:pPr>
            <a:r>
              <a:rPr lang="zh-CN" altLang="en-US" dirty="0">
                <a:latin typeface="楷体_GB2312" panose="02010609030101010101" pitchFamily="49" charset="-122"/>
                <a:ea typeface="楷体_GB2312" panose="02010609030101010101" pitchFamily="49" charset="-122"/>
              </a:rPr>
              <a:t>畸变：  几何畸变指的是由于镜头制造的原因导致的图象范围内不同位置上的放大率存在的差异。几何畸变主要包括径向畸变和切向畸变。如枕形或桶形失真。</a:t>
            </a:r>
            <a:endParaRPr lang="zh-CN" altLang="en-US" dirty="0">
              <a:ea typeface="幼圆" panose="02010509060101010101" pitchFamily="49" charset="-122"/>
            </a:endParaRPr>
          </a:p>
        </p:txBody>
      </p:sp>
      <p:pic>
        <p:nvPicPr>
          <p:cNvPr id="10" name="Picture 8" descr="micdaberrationsfigure6">
            <a:extLst>
              <a:ext uri="{FF2B5EF4-FFF2-40B4-BE49-F238E27FC236}">
                <a16:creationId xmlns:a16="http://schemas.microsoft.com/office/drawing/2014/main" id="{45E55129-9D47-4840-B352-AC65C0CC5DB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0581" b="15057"/>
          <a:stretch/>
        </p:blipFill>
        <p:spPr bwMode="auto">
          <a:xfrm>
            <a:off x="997225" y="1988840"/>
            <a:ext cx="3352800" cy="1287915"/>
          </a:xfrm>
          <a:prstGeom prst="rect">
            <a:avLst/>
          </a:prstGeom>
          <a:noFill/>
          <a:extLst>
            <a:ext uri="{909E8E84-426E-40DD-AFC4-6F175D3DCCD1}">
              <a14:hiddenFill xmlns:a14="http://schemas.microsoft.com/office/drawing/2010/main">
                <a:solidFill>
                  <a:srgbClr val="FFFFFF"/>
                </a:solidFill>
              </a14:hiddenFill>
            </a:ext>
          </a:extLst>
        </p:spPr>
      </p:pic>
      <p:sp>
        <p:nvSpPr>
          <p:cNvPr id="11" name="文本框 10">
            <a:extLst>
              <a:ext uri="{FF2B5EF4-FFF2-40B4-BE49-F238E27FC236}">
                <a16:creationId xmlns:a16="http://schemas.microsoft.com/office/drawing/2014/main" id="{A6B0A23D-E939-4D77-A46E-FDE4A5DC340B}"/>
              </a:ext>
            </a:extLst>
          </p:cNvPr>
          <p:cNvSpPr txBox="1"/>
          <p:nvPr/>
        </p:nvSpPr>
        <p:spPr>
          <a:xfrm>
            <a:off x="1115616" y="3571153"/>
            <a:ext cx="1415772" cy="461665"/>
          </a:xfrm>
          <a:prstGeom prst="rect">
            <a:avLst/>
          </a:prstGeom>
          <a:noFill/>
        </p:spPr>
        <p:txBody>
          <a:bodyPr wrap="none" rtlCol="0">
            <a:spAutoFit/>
          </a:bodyPr>
          <a:lstStyle/>
          <a:p>
            <a:r>
              <a:rPr lang="zh-CN" altLang="en-US" sz="2400" dirty="0"/>
              <a:t>枕形畸变</a:t>
            </a:r>
          </a:p>
        </p:txBody>
      </p:sp>
      <p:sp>
        <p:nvSpPr>
          <p:cNvPr id="12" name="文本框 11">
            <a:extLst>
              <a:ext uri="{FF2B5EF4-FFF2-40B4-BE49-F238E27FC236}">
                <a16:creationId xmlns:a16="http://schemas.microsoft.com/office/drawing/2014/main" id="{12C3F96A-E70C-4CCA-8B09-982C146F994E}"/>
              </a:ext>
            </a:extLst>
          </p:cNvPr>
          <p:cNvSpPr txBox="1"/>
          <p:nvPr/>
        </p:nvSpPr>
        <p:spPr>
          <a:xfrm>
            <a:off x="2915816" y="3543399"/>
            <a:ext cx="1415772" cy="461665"/>
          </a:xfrm>
          <a:prstGeom prst="rect">
            <a:avLst/>
          </a:prstGeom>
          <a:noFill/>
        </p:spPr>
        <p:txBody>
          <a:bodyPr wrap="none" rtlCol="0">
            <a:spAutoFit/>
          </a:bodyPr>
          <a:lstStyle/>
          <a:p>
            <a:r>
              <a:rPr lang="zh-CN" altLang="en-US" sz="2400" dirty="0"/>
              <a:t>桶形畸变</a:t>
            </a:r>
          </a:p>
        </p:txBody>
      </p:sp>
      <p:pic>
        <p:nvPicPr>
          <p:cNvPr id="13" name="Picture 15">
            <a:extLst>
              <a:ext uri="{FF2B5EF4-FFF2-40B4-BE49-F238E27FC236}">
                <a16:creationId xmlns:a16="http://schemas.microsoft.com/office/drawing/2014/main" id="{BCC72FB3-DFDB-4606-A8EB-8AD3F8CFA5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97015" y="1856574"/>
            <a:ext cx="2512369" cy="1686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4" name="文本框 13">
            <a:extLst>
              <a:ext uri="{FF2B5EF4-FFF2-40B4-BE49-F238E27FC236}">
                <a16:creationId xmlns:a16="http://schemas.microsoft.com/office/drawing/2014/main" id="{65120CB5-6AE4-4EA0-890A-062479848942}"/>
              </a:ext>
            </a:extLst>
          </p:cNvPr>
          <p:cNvSpPr txBox="1"/>
          <p:nvPr/>
        </p:nvSpPr>
        <p:spPr>
          <a:xfrm>
            <a:off x="5845313" y="3589474"/>
            <a:ext cx="1415772" cy="461665"/>
          </a:xfrm>
          <a:prstGeom prst="rect">
            <a:avLst/>
          </a:prstGeom>
          <a:noFill/>
        </p:spPr>
        <p:txBody>
          <a:bodyPr wrap="none" rtlCol="0">
            <a:spAutoFit/>
          </a:bodyPr>
          <a:lstStyle/>
          <a:p>
            <a:r>
              <a:rPr lang="zh-CN" altLang="en-US" sz="2400" dirty="0"/>
              <a:t>畸变图像</a:t>
            </a:r>
          </a:p>
        </p:txBody>
      </p:sp>
    </p:spTree>
    <p:extLst>
      <p:ext uri="{BB962C8B-B14F-4D97-AF65-F5344CB8AC3E}">
        <p14:creationId xmlns:p14="http://schemas.microsoft.com/office/powerpoint/2010/main" val="24695142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B6E67ED-F041-4340-80B8-B8A524821388}"/>
              </a:ext>
            </a:extLst>
          </p:cNvPr>
          <p:cNvSpPr>
            <a:spLocks noGrp="1"/>
          </p:cNvSpPr>
          <p:nvPr>
            <p:ph type="title"/>
          </p:nvPr>
        </p:nvSpPr>
        <p:spPr>
          <a:xfrm>
            <a:off x="1470720" y="767251"/>
            <a:ext cx="6467601" cy="522785"/>
          </a:xfrm>
        </p:spPr>
        <p:txBody>
          <a:bodyPr/>
          <a:lstStyle/>
          <a:p>
            <a:r>
              <a:rPr lang="zh-CN" altLang="en-US" sz="3600" dirty="0"/>
              <a:t>光圈</a:t>
            </a:r>
          </a:p>
        </p:txBody>
      </p:sp>
      <p:sp>
        <p:nvSpPr>
          <p:cNvPr id="3" name="灯片编号占位符 2">
            <a:extLst>
              <a:ext uri="{FF2B5EF4-FFF2-40B4-BE49-F238E27FC236}">
                <a16:creationId xmlns:a16="http://schemas.microsoft.com/office/drawing/2014/main" id="{3D734F08-02AD-443B-A442-E221E6119F3C}"/>
              </a:ext>
            </a:extLst>
          </p:cNvPr>
          <p:cNvSpPr>
            <a:spLocks noGrp="1"/>
          </p:cNvSpPr>
          <p:nvPr>
            <p:ph type="sldNum" sz="quarter" idx="12"/>
          </p:nvPr>
        </p:nvSpPr>
        <p:spPr/>
        <p:txBody>
          <a:bodyPr/>
          <a:lstStyle/>
          <a:p>
            <a:fld id="{6D2C8FF9-6473-4B34-B894-C20A3DC2965E}" type="slidenum">
              <a:rPr lang="en-US" altLang="zh-CN" smtClean="0"/>
              <a:t>13</a:t>
            </a:fld>
            <a:endParaRPr lang="en-US" altLang="zh-CN"/>
          </a:p>
        </p:txBody>
      </p:sp>
      <p:sp>
        <p:nvSpPr>
          <p:cNvPr id="6" name="Rectangle 4">
            <a:extLst>
              <a:ext uri="{FF2B5EF4-FFF2-40B4-BE49-F238E27FC236}">
                <a16:creationId xmlns:a16="http://schemas.microsoft.com/office/drawing/2014/main" id="{8D0424BC-4882-446C-9D59-30C2757E6973}"/>
              </a:ext>
            </a:extLst>
          </p:cNvPr>
          <p:cNvSpPr>
            <a:spLocks noChangeArrowheads="1"/>
          </p:cNvSpPr>
          <p:nvPr/>
        </p:nvSpPr>
        <p:spPr bwMode="auto">
          <a:xfrm>
            <a:off x="228600" y="304800"/>
            <a:ext cx="2687216"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eaLnBrk="0" hangingPunct="0"/>
            <a:r>
              <a:rPr lang="en-US" altLang="zh-CN" sz="1800" b="0" i="1" dirty="0">
                <a:effectLst/>
                <a:latin typeface="宋体" charset="-122"/>
                <a:ea typeface="宋体" charset="-122"/>
              </a:rPr>
              <a:t>3.8 </a:t>
            </a:r>
            <a:r>
              <a:rPr lang="zh-CN" altLang="en-US" sz="1800" b="0" i="1" dirty="0">
                <a:effectLst/>
                <a:latin typeface="宋体" charset="-122"/>
                <a:ea typeface="宋体" charset="-122"/>
              </a:rPr>
              <a:t>镜头特性</a:t>
            </a:r>
            <a:endParaRPr kumimoji="0" lang="zh-CN" altLang="en-US" sz="1800" b="0" i="1" dirty="0">
              <a:effectLst/>
              <a:latin typeface="宋体" charset="-122"/>
              <a:ea typeface="宋体" charset="-122"/>
            </a:endParaRPr>
          </a:p>
        </p:txBody>
      </p:sp>
      <p:sp>
        <p:nvSpPr>
          <p:cNvPr id="9" name="矩形 8">
            <a:extLst>
              <a:ext uri="{FF2B5EF4-FFF2-40B4-BE49-F238E27FC236}">
                <a16:creationId xmlns:a16="http://schemas.microsoft.com/office/drawing/2014/main" id="{3ACC9097-7E0B-4F78-B454-625D81CC63AB}"/>
              </a:ext>
            </a:extLst>
          </p:cNvPr>
          <p:cNvSpPr/>
          <p:nvPr/>
        </p:nvSpPr>
        <p:spPr>
          <a:xfrm>
            <a:off x="997225" y="4581128"/>
            <a:ext cx="7414592" cy="1815882"/>
          </a:xfrm>
          <a:prstGeom prst="rect">
            <a:avLst/>
          </a:prstGeom>
        </p:spPr>
        <p:txBody>
          <a:bodyPr wrap="square">
            <a:spAutoFit/>
          </a:bodyPr>
          <a:lstStyle/>
          <a:p>
            <a:pPr>
              <a:lnSpc>
                <a:spcPct val="80000"/>
              </a:lnSpc>
              <a:buFont typeface="Wingdings" panose="05000000000000000000" pitchFamily="2" charset="2"/>
              <a:buNone/>
            </a:pPr>
            <a:r>
              <a:rPr lang="zh-CN" altLang="en-US" dirty="0">
                <a:ea typeface="楷体_GB2312" panose="02010609030101010101" pitchFamily="49" charset="-122"/>
              </a:rPr>
              <a:t>光圈是一个用来控制镜头通光量装置，它通常是在镜头内，光圈的大小可用其直径表示。但一般用焦距与直径的比值来间接表示光圈大小，如</a:t>
            </a:r>
            <a:r>
              <a:rPr lang="en-US" altLang="zh-CN" dirty="0">
                <a:ea typeface="楷体_GB2312" panose="02010609030101010101" pitchFamily="49" charset="-122"/>
              </a:rPr>
              <a:t>f1.4</a:t>
            </a:r>
            <a:r>
              <a:rPr lang="zh-CN" altLang="en-US" dirty="0">
                <a:ea typeface="楷体_GB2312" panose="02010609030101010101" pitchFamily="49" charset="-122"/>
              </a:rPr>
              <a:t>，</a:t>
            </a:r>
            <a:r>
              <a:rPr lang="en-US" altLang="zh-CN" dirty="0">
                <a:ea typeface="楷体_GB2312" panose="02010609030101010101" pitchFamily="49" charset="-122"/>
              </a:rPr>
              <a:t>f2</a:t>
            </a:r>
            <a:r>
              <a:rPr lang="zh-CN" altLang="en-US" dirty="0">
                <a:ea typeface="楷体_GB2312" panose="02010609030101010101" pitchFamily="49" charset="-122"/>
              </a:rPr>
              <a:t>，</a:t>
            </a:r>
            <a:r>
              <a:rPr lang="en-US" altLang="zh-CN" dirty="0">
                <a:ea typeface="楷体_GB2312" panose="02010609030101010101" pitchFamily="49" charset="-122"/>
              </a:rPr>
              <a:t>f2.8 etc. </a:t>
            </a:r>
            <a:r>
              <a:rPr lang="zh-CN" altLang="en-US" dirty="0">
                <a:ea typeface="楷体_GB2312" panose="02010609030101010101" pitchFamily="49" charset="-122"/>
              </a:rPr>
              <a:t>。若焦距一定，</a:t>
            </a:r>
            <a:r>
              <a:rPr lang="en-US" altLang="zh-CN" dirty="0">
                <a:ea typeface="楷体_GB2312" panose="02010609030101010101" pitchFamily="49" charset="-122"/>
              </a:rPr>
              <a:t>f</a:t>
            </a:r>
            <a:r>
              <a:rPr lang="zh-CN" altLang="en-US" dirty="0">
                <a:ea typeface="楷体_GB2312" panose="02010609030101010101" pitchFamily="49" charset="-122"/>
              </a:rPr>
              <a:t>值越小，光圈直径越大。</a:t>
            </a:r>
            <a:endParaRPr lang="en-US" altLang="zh-CN" dirty="0">
              <a:ea typeface="楷体_GB2312" panose="02010609030101010101" pitchFamily="49" charset="-122"/>
            </a:endParaRPr>
          </a:p>
        </p:txBody>
      </p:sp>
      <p:sp>
        <p:nvSpPr>
          <p:cNvPr id="11" name="文本框 10">
            <a:extLst>
              <a:ext uri="{FF2B5EF4-FFF2-40B4-BE49-F238E27FC236}">
                <a16:creationId xmlns:a16="http://schemas.microsoft.com/office/drawing/2014/main" id="{A6B0A23D-E939-4D77-A46E-FDE4A5DC340B}"/>
              </a:ext>
            </a:extLst>
          </p:cNvPr>
          <p:cNvSpPr txBox="1"/>
          <p:nvPr/>
        </p:nvSpPr>
        <p:spPr>
          <a:xfrm>
            <a:off x="2087672" y="3578054"/>
            <a:ext cx="800219" cy="461665"/>
          </a:xfrm>
          <a:prstGeom prst="rect">
            <a:avLst/>
          </a:prstGeom>
          <a:noFill/>
        </p:spPr>
        <p:txBody>
          <a:bodyPr wrap="none" rtlCol="0">
            <a:spAutoFit/>
          </a:bodyPr>
          <a:lstStyle/>
          <a:p>
            <a:r>
              <a:rPr lang="zh-CN" altLang="en-US" sz="2400" dirty="0"/>
              <a:t>光圈</a:t>
            </a:r>
          </a:p>
        </p:txBody>
      </p:sp>
      <p:pic>
        <p:nvPicPr>
          <p:cNvPr id="14" name="Picture 10" descr="iris">
            <a:extLst>
              <a:ext uri="{FF2B5EF4-FFF2-40B4-BE49-F238E27FC236}">
                <a16:creationId xmlns:a16="http://schemas.microsoft.com/office/drawing/2014/main" id="{71982FFB-9C41-4451-AF97-EEB00115B55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10806" y="1994985"/>
            <a:ext cx="2209800" cy="127158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5" name="图片 4">
            <a:extLst>
              <a:ext uri="{FF2B5EF4-FFF2-40B4-BE49-F238E27FC236}">
                <a16:creationId xmlns:a16="http://schemas.microsoft.com/office/drawing/2014/main" id="{A6EDE96C-DA29-4625-AB99-0C59B42251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00469" y="1593122"/>
            <a:ext cx="4895850" cy="2676525"/>
          </a:xfrm>
          <a:prstGeom prst="rect">
            <a:avLst/>
          </a:prstGeom>
        </p:spPr>
      </p:pic>
    </p:spTree>
    <p:extLst>
      <p:ext uri="{BB962C8B-B14F-4D97-AF65-F5344CB8AC3E}">
        <p14:creationId xmlns:p14="http://schemas.microsoft.com/office/powerpoint/2010/main" val="5413000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B6E67ED-F041-4340-80B8-B8A524821388}"/>
              </a:ext>
            </a:extLst>
          </p:cNvPr>
          <p:cNvSpPr>
            <a:spLocks noGrp="1"/>
          </p:cNvSpPr>
          <p:nvPr>
            <p:ph type="title"/>
          </p:nvPr>
        </p:nvSpPr>
        <p:spPr>
          <a:xfrm>
            <a:off x="1470720" y="767251"/>
            <a:ext cx="6467601" cy="522785"/>
          </a:xfrm>
        </p:spPr>
        <p:txBody>
          <a:bodyPr/>
          <a:lstStyle/>
          <a:p>
            <a:r>
              <a:rPr lang="zh-CN" altLang="en-US" sz="3600" dirty="0"/>
              <a:t>空间分辨率（频域特性）</a:t>
            </a:r>
          </a:p>
        </p:txBody>
      </p:sp>
      <p:sp>
        <p:nvSpPr>
          <p:cNvPr id="3" name="灯片编号占位符 2">
            <a:extLst>
              <a:ext uri="{FF2B5EF4-FFF2-40B4-BE49-F238E27FC236}">
                <a16:creationId xmlns:a16="http://schemas.microsoft.com/office/drawing/2014/main" id="{3D734F08-02AD-443B-A442-E221E6119F3C}"/>
              </a:ext>
            </a:extLst>
          </p:cNvPr>
          <p:cNvSpPr>
            <a:spLocks noGrp="1"/>
          </p:cNvSpPr>
          <p:nvPr>
            <p:ph type="sldNum" sz="quarter" idx="12"/>
          </p:nvPr>
        </p:nvSpPr>
        <p:spPr/>
        <p:txBody>
          <a:bodyPr/>
          <a:lstStyle/>
          <a:p>
            <a:fld id="{6D2C8FF9-6473-4B34-B894-C20A3DC2965E}" type="slidenum">
              <a:rPr lang="en-US" altLang="zh-CN" smtClean="0"/>
              <a:t>14</a:t>
            </a:fld>
            <a:endParaRPr lang="en-US" altLang="zh-CN"/>
          </a:p>
        </p:txBody>
      </p:sp>
      <p:sp>
        <p:nvSpPr>
          <p:cNvPr id="6" name="Rectangle 4">
            <a:extLst>
              <a:ext uri="{FF2B5EF4-FFF2-40B4-BE49-F238E27FC236}">
                <a16:creationId xmlns:a16="http://schemas.microsoft.com/office/drawing/2014/main" id="{8D0424BC-4882-446C-9D59-30C2757E6973}"/>
              </a:ext>
            </a:extLst>
          </p:cNvPr>
          <p:cNvSpPr>
            <a:spLocks noChangeArrowheads="1"/>
          </p:cNvSpPr>
          <p:nvPr/>
        </p:nvSpPr>
        <p:spPr bwMode="auto">
          <a:xfrm>
            <a:off x="228600" y="304800"/>
            <a:ext cx="2687216"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eaLnBrk="0" hangingPunct="0"/>
            <a:r>
              <a:rPr lang="en-US" altLang="zh-CN" sz="1800" b="0" i="1" dirty="0">
                <a:effectLst/>
                <a:latin typeface="宋体" charset="-122"/>
                <a:ea typeface="宋体" charset="-122"/>
              </a:rPr>
              <a:t>3.8 </a:t>
            </a:r>
            <a:r>
              <a:rPr lang="zh-CN" altLang="en-US" sz="1800" b="0" i="1" dirty="0">
                <a:effectLst/>
                <a:latin typeface="宋体" charset="-122"/>
                <a:ea typeface="宋体" charset="-122"/>
              </a:rPr>
              <a:t>镜头特性</a:t>
            </a:r>
            <a:endParaRPr kumimoji="0" lang="zh-CN" altLang="en-US" sz="1800" b="0" i="1" dirty="0">
              <a:effectLst/>
              <a:latin typeface="宋体" charset="-122"/>
              <a:ea typeface="宋体" charset="-122"/>
            </a:endParaRPr>
          </a:p>
        </p:txBody>
      </p:sp>
      <p:sp>
        <p:nvSpPr>
          <p:cNvPr id="9" name="矩形 8">
            <a:extLst>
              <a:ext uri="{FF2B5EF4-FFF2-40B4-BE49-F238E27FC236}">
                <a16:creationId xmlns:a16="http://schemas.microsoft.com/office/drawing/2014/main" id="{3ACC9097-7E0B-4F78-B454-625D81CC63AB}"/>
              </a:ext>
            </a:extLst>
          </p:cNvPr>
          <p:cNvSpPr/>
          <p:nvPr/>
        </p:nvSpPr>
        <p:spPr>
          <a:xfrm>
            <a:off x="5377441" y="1813333"/>
            <a:ext cx="3299016" cy="4573560"/>
          </a:xfrm>
          <a:prstGeom prst="rect">
            <a:avLst/>
          </a:prstGeom>
        </p:spPr>
        <p:txBody>
          <a:bodyPr wrap="square">
            <a:spAutoFit/>
          </a:bodyPr>
          <a:lstStyle/>
          <a:p>
            <a:pPr>
              <a:lnSpc>
                <a:spcPct val="80000"/>
              </a:lnSpc>
              <a:buFont typeface="Wingdings" panose="05000000000000000000" pitchFamily="2" charset="2"/>
              <a:buNone/>
            </a:pPr>
            <a:r>
              <a:rPr lang="zh-CN" altLang="en-US" dirty="0">
                <a:latin typeface="楷体_GB2312" panose="02010609030101010101" pitchFamily="49" charset="-122"/>
                <a:ea typeface="楷体_GB2312" panose="02010609030101010101" pitchFamily="49" charset="-122"/>
              </a:rPr>
              <a:t>测量的细节表征</a:t>
            </a:r>
            <a:r>
              <a:rPr lang="zh-CN" altLang="en-US" dirty="0">
                <a:latin typeface="Verdana" panose="020B0604030504040204" pitchFamily="34" charset="0"/>
                <a:ea typeface="楷体_GB2312" panose="02010609030101010101" pitchFamily="49" charset="-122"/>
              </a:rPr>
              <a:t>常常用每毫米线对来表示，也就是根据这个镜头能够分辨一毫米内多少对直线，</a:t>
            </a:r>
            <a:r>
              <a:rPr lang="en-US" altLang="zh-CN" dirty="0" err="1">
                <a:latin typeface="Verdana" panose="020B0604030504040204" pitchFamily="34" charset="0"/>
                <a:ea typeface="楷体_GB2312" panose="02010609030101010101" pitchFamily="49" charset="-122"/>
              </a:rPr>
              <a:t>lp</a:t>
            </a:r>
            <a:r>
              <a:rPr lang="en-US" altLang="zh-CN" dirty="0">
                <a:latin typeface="Verdana" panose="020B0604030504040204" pitchFamily="34" charset="0"/>
                <a:ea typeface="楷体_GB2312" panose="02010609030101010101" pitchFamily="49" charset="-122"/>
              </a:rPr>
              <a:t>/mm (line pair per mm)</a:t>
            </a:r>
          </a:p>
          <a:p>
            <a:pPr>
              <a:lnSpc>
                <a:spcPct val="80000"/>
              </a:lnSpc>
              <a:buFont typeface="Wingdings" panose="05000000000000000000" pitchFamily="2" charset="2"/>
              <a:buNone/>
            </a:pPr>
            <a:r>
              <a:rPr lang="zh-CN" altLang="en-US" dirty="0">
                <a:latin typeface="Verdana" panose="020B0604030504040204" pitchFamily="34" charset="0"/>
                <a:ea typeface="楷体_GB2312" panose="02010609030101010101" pitchFamily="49" charset="-122"/>
              </a:rPr>
              <a:t>衡量镜头通过特性的指标是不同尺度的毫米线对所对应对比度，称为调制传递函数</a:t>
            </a:r>
            <a:r>
              <a:rPr lang="en-US" altLang="zh-CN" dirty="0">
                <a:latin typeface="Verdana" panose="020B0604030504040204" pitchFamily="34" charset="0"/>
                <a:ea typeface="楷体_GB2312" panose="02010609030101010101" pitchFamily="49" charset="-122"/>
              </a:rPr>
              <a:t>MTF</a:t>
            </a:r>
            <a:r>
              <a:rPr lang="zh-CN" altLang="en-US" dirty="0">
                <a:latin typeface="Verdana" panose="020B0604030504040204" pitchFamily="34" charset="0"/>
                <a:ea typeface="楷体_GB2312" panose="02010609030101010101" pitchFamily="49" charset="-122"/>
              </a:rPr>
              <a:t>。</a:t>
            </a:r>
          </a:p>
        </p:txBody>
      </p:sp>
      <p:pic>
        <p:nvPicPr>
          <p:cNvPr id="10" name="Picture 11" descr="LinePrContrastfinal">
            <a:extLst>
              <a:ext uri="{FF2B5EF4-FFF2-40B4-BE49-F238E27FC236}">
                <a16:creationId xmlns:a16="http://schemas.microsoft.com/office/drawing/2014/main" id="{5B9151AF-64D4-4DA0-82D1-7CF8F8CDD0A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444" y="1813333"/>
            <a:ext cx="5029200" cy="4133850"/>
          </a:xfrm>
          <a:prstGeom prst="rect">
            <a:avLst/>
          </a:prstGeom>
          <a:solidFill>
            <a:srgbClr val="FFFFFF"/>
          </a:solidFill>
          <a:ln w="9525">
            <a:solidFill>
              <a:schemeClr val="tx1"/>
            </a:solidFill>
            <a:miter lim="800000"/>
            <a:headEnd/>
            <a:tailEnd/>
          </a:ln>
        </p:spPr>
      </p:pic>
    </p:spTree>
    <p:extLst>
      <p:ext uri="{BB962C8B-B14F-4D97-AF65-F5344CB8AC3E}">
        <p14:creationId xmlns:p14="http://schemas.microsoft.com/office/powerpoint/2010/main" val="27044686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B6E67ED-F041-4340-80B8-B8A524821388}"/>
              </a:ext>
            </a:extLst>
          </p:cNvPr>
          <p:cNvSpPr>
            <a:spLocks noGrp="1"/>
          </p:cNvSpPr>
          <p:nvPr>
            <p:ph type="title"/>
          </p:nvPr>
        </p:nvSpPr>
        <p:spPr>
          <a:xfrm>
            <a:off x="1470720" y="767251"/>
            <a:ext cx="6467601" cy="522785"/>
          </a:xfrm>
        </p:spPr>
        <p:txBody>
          <a:bodyPr/>
          <a:lstStyle/>
          <a:p>
            <a:r>
              <a:rPr lang="zh-CN" altLang="en-US" sz="3600" dirty="0"/>
              <a:t>空间分辨率（频域特性）</a:t>
            </a:r>
          </a:p>
        </p:txBody>
      </p:sp>
      <p:sp>
        <p:nvSpPr>
          <p:cNvPr id="3" name="灯片编号占位符 2">
            <a:extLst>
              <a:ext uri="{FF2B5EF4-FFF2-40B4-BE49-F238E27FC236}">
                <a16:creationId xmlns:a16="http://schemas.microsoft.com/office/drawing/2014/main" id="{3D734F08-02AD-443B-A442-E221E6119F3C}"/>
              </a:ext>
            </a:extLst>
          </p:cNvPr>
          <p:cNvSpPr>
            <a:spLocks noGrp="1"/>
          </p:cNvSpPr>
          <p:nvPr>
            <p:ph type="sldNum" sz="quarter" idx="12"/>
          </p:nvPr>
        </p:nvSpPr>
        <p:spPr/>
        <p:txBody>
          <a:bodyPr/>
          <a:lstStyle/>
          <a:p>
            <a:fld id="{6D2C8FF9-6473-4B34-B894-C20A3DC2965E}" type="slidenum">
              <a:rPr lang="en-US" altLang="zh-CN" smtClean="0"/>
              <a:t>15</a:t>
            </a:fld>
            <a:endParaRPr lang="en-US" altLang="zh-CN" dirty="0"/>
          </a:p>
        </p:txBody>
      </p:sp>
      <p:sp>
        <p:nvSpPr>
          <p:cNvPr id="6" name="Rectangle 4">
            <a:extLst>
              <a:ext uri="{FF2B5EF4-FFF2-40B4-BE49-F238E27FC236}">
                <a16:creationId xmlns:a16="http://schemas.microsoft.com/office/drawing/2014/main" id="{8D0424BC-4882-446C-9D59-30C2757E6973}"/>
              </a:ext>
            </a:extLst>
          </p:cNvPr>
          <p:cNvSpPr>
            <a:spLocks noChangeArrowheads="1"/>
          </p:cNvSpPr>
          <p:nvPr/>
        </p:nvSpPr>
        <p:spPr bwMode="auto">
          <a:xfrm>
            <a:off x="228600" y="304800"/>
            <a:ext cx="2687216"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eaLnBrk="0" hangingPunct="0"/>
            <a:r>
              <a:rPr lang="en-US" altLang="zh-CN" sz="1800" b="0" i="1" dirty="0">
                <a:effectLst/>
                <a:latin typeface="宋体" charset="-122"/>
                <a:ea typeface="宋体" charset="-122"/>
              </a:rPr>
              <a:t>3.8 </a:t>
            </a:r>
            <a:r>
              <a:rPr lang="zh-CN" altLang="en-US" sz="1800" b="0" i="1" dirty="0">
                <a:effectLst/>
                <a:latin typeface="宋体" charset="-122"/>
                <a:ea typeface="宋体" charset="-122"/>
              </a:rPr>
              <a:t>镜头特性</a:t>
            </a:r>
            <a:endParaRPr kumimoji="0" lang="zh-CN" altLang="en-US" sz="1800" b="0" i="1" dirty="0">
              <a:effectLst/>
              <a:latin typeface="宋体" charset="-122"/>
              <a:ea typeface="宋体" charset="-122"/>
            </a:endParaRPr>
          </a:p>
        </p:txBody>
      </p:sp>
      <p:sp>
        <p:nvSpPr>
          <p:cNvPr id="9" name="矩形 8">
            <a:extLst>
              <a:ext uri="{FF2B5EF4-FFF2-40B4-BE49-F238E27FC236}">
                <a16:creationId xmlns:a16="http://schemas.microsoft.com/office/drawing/2014/main" id="{3ACC9097-7E0B-4F78-B454-625D81CC63AB}"/>
              </a:ext>
            </a:extLst>
          </p:cNvPr>
          <p:cNvSpPr/>
          <p:nvPr/>
        </p:nvSpPr>
        <p:spPr>
          <a:xfrm>
            <a:off x="5137278" y="2298046"/>
            <a:ext cx="3299016" cy="1471172"/>
          </a:xfrm>
          <a:prstGeom prst="rect">
            <a:avLst/>
          </a:prstGeom>
        </p:spPr>
        <p:txBody>
          <a:bodyPr wrap="square">
            <a:spAutoFit/>
          </a:bodyPr>
          <a:lstStyle/>
          <a:p>
            <a:pPr>
              <a:lnSpc>
                <a:spcPct val="80000"/>
              </a:lnSpc>
              <a:buFont typeface="Wingdings" panose="05000000000000000000" pitchFamily="2" charset="2"/>
              <a:buNone/>
            </a:pPr>
            <a:r>
              <a:rPr lang="zh-CN" altLang="en-US" dirty="0">
                <a:effectLst/>
                <a:latin typeface="Verdana" panose="020B0604030504040204" pitchFamily="34" charset="0"/>
                <a:ea typeface="楷体_GB2312" panose="02010609030101010101" pitchFamily="49" charset="-122"/>
              </a:rPr>
              <a:t>线对越密集，调制传递函数</a:t>
            </a:r>
            <a:r>
              <a:rPr lang="en-US" altLang="zh-CN" dirty="0">
                <a:effectLst/>
                <a:latin typeface="Verdana" panose="020B0604030504040204" pitchFamily="34" charset="0"/>
                <a:ea typeface="楷体_GB2312" panose="02010609030101010101" pitchFamily="49" charset="-122"/>
              </a:rPr>
              <a:t>MTF</a:t>
            </a:r>
            <a:r>
              <a:rPr lang="zh-CN" altLang="en-US" dirty="0">
                <a:effectLst/>
                <a:latin typeface="Verdana" panose="020B0604030504040204" pitchFamily="34" charset="0"/>
                <a:ea typeface="楷体_GB2312" panose="02010609030101010101" pitchFamily="49" charset="-122"/>
              </a:rPr>
              <a:t>的衰减越大。类似低通滤波器。</a:t>
            </a:r>
          </a:p>
        </p:txBody>
      </p:sp>
      <p:pic>
        <p:nvPicPr>
          <p:cNvPr id="7" name="Picture 11" descr="50mtffinal">
            <a:extLst>
              <a:ext uri="{FF2B5EF4-FFF2-40B4-BE49-F238E27FC236}">
                <a16:creationId xmlns:a16="http://schemas.microsoft.com/office/drawing/2014/main" id="{9A295588-7A4C-4E66-8EA2-445F78743B9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3817" y="2060848"/>
            <a:ext cx="4492625" cy="379412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8" name="矩形 7">
            <a:extLst>
              <a:ext uri="{FF2B5EF4-FFF2-40B4-BE49-F238E27FC236}">
                <a16:creationId xmlns:a16="http://schemas.microsoft.com/office/drawing/2014/main" id="{54296EEC-9ADD-472E-AE01-961AE0A23345}"/>
              </a:ext>
            </a:extLst>
          </p:cNvPr>
          <p:cNvSpPr/>
          <p:nvPr/>
        </p:nvSpPr>
        <p:spPr>
          <a:xfrm>
            <a:off x="5137278" y="4041642"/>
            <a:ext cx="3299016" cy="1471172"/>
          </a:xfrm>
          <a:prstGeom prst="rect">
            <a:avLst/>
          </a:prstGeom>
        </p:spPr>
        <p:txBody>
          <a:bodyPr wrap="square">
            <a:spAutoFit/>
          </a:bodyPr>
          <a:lstStyle/>
          <a:p>
            <a:pPr>
              <a:lnSpc>
                <a:spcPct val="80000"/>
              </a:lnSpc>
              <a:buFont typeface="Wingdings" panose="05000000000000000000" pitchFamily="2" charset="2"/>
              <a:buNone/>
            </a:pPr>
            <a:r>
              <a:rPr lang="zh-CN" altLang="en-US" dirty="0">
                <a:effectLst/>
                <a:latin typeface="Verdana" panose="020B0604030504040204" pitchFamily="34" charset="0"/>
                <a:ea typeface="楷体_GB2312" panose="02010609030101010101" pitchFamily="49" charset="-122"/>
              </a:rPr>
              <a:t>透镜不同区域调制传递函数</a:t>
            </a:r>
            <a:r>
              <a:rPr lang="en-US" altLang="zh-CN" dirty="0">
                <a:effectLst/>
                <a:latin typeface="Verdana" panose="020B0604030504040204" pitchFamily="34" charset="0"/>
                <a:ea typeface="楷体_GB2312" panose="02010609030101010101" pitchFamily="49" charset="-122"/>
              </a:rPr>
              <a:t>MTF</a:t>
            </a:r>
            <a:r>
              <a:rPr lang="zh-CN" altLang="en-US" dirty="0">
                <a:effectLst/>
                <a:latin typeface="Verdana" panose="020B0604030504040204" pitchFamily="34" charset="0"/>
                <a:ea typeface="楷体_GB2312" panose="02010609030101010101" pitchFamily="49" charset="-122"/>
              </a:rPr>
              <a:t>不一致，越靠近轴心的衰减越小。</a:t>
            </a:r>
          </a:p>
        </p:txBody>
      </p:sp>
    </p:spTree>
    <p:extLst>
      <p:ext uri="{BB962C8B-B14F-4D97-AF65-F5344CB8AC3E}">
        <p14:creationId xmlns:p14="http://schemas.microsoft.com/office/powerpoint/2010/main" val="31781187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B6E67ED-F041-4340-80B8-B8A524821388}"/>
              </a:ext>
            </a:extLst>
          </p:cNvPr>
          <p:cNvSpPr>
            <a:spLocks noGrp="1"/>
          </p:cNvSpPr>
          <p:nvPr>
            <p:ph type="title"/>
          </p:nvPr>
        </p:nvSpPr>
        <p:spPr>
          <a:xfrm>
            <a:off x="1470720" y="767251"/>
            <a:ext cx="6467601" cy="522785"/>
          </a:xfrm>
        </p:spPr>
        <p:txBody>
          <a:bodyPr/>
          <a:lstStyle/>
          <a:p>
            <a:r>
              <a:rPr lang="zh-CN" altLang="en-US" sz="3600" dirty="0"/>
              <a:t>系统的空间分辨率（频域特性）</a:t>
            </a:r>
          </a:p>
        </p:txBody>
      </p:sp>
      <p:sp>
        <p:nvSpPr>
          <p:cNvPr id="3" name="灯片编号占位符 2">
            <a:extLst>
              <a:ext uri="{FF2B5EF4-FFF2-40B4-BE49-F238E27FC236}">
                <a16:creationId xmlns:a16="http://schemas.microsoft.com/office/drawing/2014/main" id="{3D734F08-02AD-443B-A442-E221E6119F3C}"/>
              </a:ext>
            </a:extLst>
          </p:cNvPr>
          <p:cNvSpPr>
            <a:spLocks noGrp="1"/>
          </p:cNvSpPr>
          <p:nvPr>
            <p:ph type="sldNum" sz="quarter" idx="12"/>
          </p:nvPr>
        </p:nvSpPr>
        <p:spPr/>
        <p:txBody>
          <a:bodyPr/>
          <a:lstStyle/>
          <a:p>
            <a:fld id="{6D2C8FF9-6473-4B34-B894-C20A3DC2965E}" type="slidenum">
              <a:rPr lang="en-US" altLang="zh-CN" smtClean="0"/>
              <a:t>16</a:t>
            </a:fld>
            <a:endParaRPr lang="en-US" altLang="zh-CN" dirty="0"/>
          </a:p>
        </p:txBody>
      </p:sp>
      <p:sp>
        <p:nvSpPr>
          <p:cNvPr id="6" name="Rectangle 4">
            <a:extLst>
              <a:ext uri="{FF2B5EF4-FFF2-40B4-BE49-F238E27FC236}">
                <a16:creationId xmlns:a16="http://schemas.microsoft.com/office/drawing/2014/main" id="{8D0424BC-4882-446C-9D59-30C2757E6973}"/>
              </a:ext>
            </a:extLst>
          </p:cNvPr>
          <p:cNvSpPr>
            <a:spLocks noChangeArrowheads="1"/>
          </p:cNvSpPr>
          <p:nvPr/>
        </p:nvSpPr>
        <p:spPr bwMode="auto">
          <a:xfrm>
            <a:off x="228600" y="304800"/>
            <a:ext cx="2687216"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eaLnBrk="0" hangingPunct="0"/>
            <a:r>
              <a:rPr lang="en-US" altLang="zh-CN" sz="1800" b="0" i="1" dirty="0">
                <a:effectLst/>
                <a:latin typeface="宋体" charset="-122"/>
                <a:ea typeface="宋体" charset="-122"/>
              </a:rPr>
              <a:t>3.8 </a:t>
            </a:r>
            <a:r>
              <a:rPr lang="zh-CN" altLang="en-US" sz="1800" b="0" i="1" dirty="0">
                <a:effectLst/>
                <a:latin typeface="宋体" charset="-122"/>
                <a:ea typeface="宋体" charset="-122"/>
              </a:rPr>
              <a:t>镜头特性</a:t>
            </a:r>
            <a:endParaRPr kumimoji="0" lang="zh-CN" altLang="en-US" sz="1800" b="0" i="1" dirty="0">
              <a:effectLst/>
              <a:latin typeface="宋体" charset="-122"/>
              <a:ea typeface="宋体" charset="-122"/>
            </a:endParaRPr>
          </a:p>
        </p:txBody>
      </p:sp>
      <p:pic>
        <p:nvPicPr>
          <p:cNvPr id="10" name="Picture 12" descr="bigfigfinal2">
            <a:extLst>
              <a:ext uri="{FF2B5EF4-FFF2-40B4-BE49-F238E27FC236}">
                <a16:creationId xmlns:a16="http://schemas.microsoft.com/office/drawing/2014/main" id="{93CC6AAB-9936-461E-8068-CEFB40340D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1855787"/>
            <a:ext cx="8077200" cy="4392613"/>
          </a:xfrm>
          <a:prstGeom prst="rect">
            <a:avLst/>
          </a:prstGeom>
          <a:solidFill>
            <a:srgbClr val="FFFFFF"/>
          </a:solidFill>
          <a:ln w="9525">
            <a:solidFill>
              <a:schemeClr val="tx1"/>
            </a:solidFill>
            <a:miter lim="800000"/>
            <a:headEnd/>
            <a:tailEnd/>
          </a:ln>
        </p:spPr>
      </p:pic>
    </p:spTree>
    <p:extLst>
      <p:ext uri="{BB962C8B-B14F-4D97-AF65-F5344CB8AC3E}">
        <p14:creationId xmlns:p14="http://schemas.microsoft.com/office/powerpoint/2010/main" val="28975336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B6E67ED-F041-4340-80B8-B8A524821388}"/>
              </a:ext>
            </a:extLst>
          </p:cNvPr>
          <p:cNvSpPr>
            <a:spLocks noGrp="1"/>
          </p:cNvSpPr>
          <p:nvPr>
            <p:ph type="title"/>
          </p:nvPr>
        </p:nvSpPr>
        <p:spPr>
          <a:xfrm>
            <a:off x="1470720" y="767251"/>
            <a:ext cx="6467601" cy="522785"/>
          </a:xfrm>
        </p:spPr>
        <p:txBody>
          <a:bodyPr/>
          <a:lstStyle/>
          <a:p>
            <a:r>
              <a:rPr lang="zh-CN" altLang="en-US" sz="3600" dirty="0"/>
              <a:t>镜头的分类</a:t>
            </a:r>
          </a:p>
        </p:txBody>
      </p:sp>
      <p:sp>
        <p:nvSpPr>
          <p:cNvPr id="3" name="灯片编号占位符 2">
            <a:extLst>
              <a:ext uri="{FF2B5EF4-FFF2-40B4-BE49-F238E27FC236}">
                <a16:creationId xmlns:a16="http://schemas.microsoft.com/office/drawing/2014/main" id="{3D734F08-02AD-443B-A442-E221E6119F3C}"/>
              </a:ext>
            </a:extLst>
          </p:cNvPr>
          <p:cNvSpPr>
            <a:spLocks noGrp="1"/>
          </p:cNvSpPr>
          <p:nvPr>
            <p:ph type="sldNum" sz="quarter" idx="12"/>
          </p:nvPr>
        </p:nvSpPr>
        <p:spPr/>
        <p:txBody>
          <a:bodyPr/>
          <a:lstStyle/>
          <a:p>
            <a:fld id="{6D2C8FF9-6473-4B34-B894-C20A3DC2965E}" type="slidenum">
              <a:rPr lang="en-US" altLang="zh-CN" smtClean="0"/>
              <a:t>17</a:t>
            </a:fld>
            <a:endParaRPr lang="en-US" altLang="zh-CN" dirty="0"/>
          </a:p>
        </p:txBody>
      </p:sp>
      <p:sp>
        <p:nvSpPr>
          <p:cNvPr id="6" name="Rectangle 4">
            <a:extLst>
              <a:ext uri="{FF2B5EF4-FFF2-40B4-BE49-F238E27FC236}">
                <a16:creationId xmlns:a16="http://schemas.microsoft.com/office/drawing/2014/main" id="{8D0424BC-4882-446C-9D59-30C2757E6973}"/>
              </a:ext>
            </a:extLst>
          </p:cNvPr>
          <p:cNvSpPr>
            <a:spLocks noChangeArrowheads="1"/>
          </p:cNvSpPr>
          <p:nvPr/>
        </p:nvSpPr>
        <p:spPr bwMode="auto">
          <a:xfrm>
            <a:off x="228600" y="304800"/>
            <a:ext cx="2687216"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eaLnBrk="0" hangingPunct="0"/>
            <a:r>
              <a:rPr lang="en-US" altLang="zh-CN" sz="1800" b="0" i="1" dirty="0">
                <a:effectLst/>
                <a:latin typeface="宋体" charset="-122"/>
                <a:ea typeface="宋体" charset="-122"/>
              </a:rPr>
              <a:t>3.8 </a:t>
            </a:r>
            <a:r>
              <a:rPr lang="zh-CN" altLang="en-US" sz="1800" b="0" i="1" dirty="0">
                <a:effectLst/>
                <a:latin typeface="宋体" charset="-122"/>
                <a:ea typeface="宋体" charset="-122"/>
              </a:rPr>
              <a:t>镜头特性</a:t>
            </a:r>
            <a:endParaRPr kumimoji="0" lang="zh-CN" altLang="en-US" sz="1800" b="0" i="1" dirty="0">
              <a:effectLst/>
              <a:latin typeface="宋体" charset="-122"/>
              <a:ea typeface="宋体" charset="-122"/>
            </a:endParaRPr>
          </a:p>
        </p:txBody>
      </p:sp>
      <p:sp>
        <p:nvSpPr>
          <p:cNvPr id="7" name="Rectangle 8">
            <a:extLst>
              <a:ext uri="{FF2B5EF4-FFF2-40B4-BE49-F238E27FC236}">
                <a16:creationId xmlns:a16="http://schemas.microsoft.com/office/drawing/2014/main" id="{56E2F0A0-9F7A-43CD-8CDB-E35BCE28948D}"/>
              </a:ext>
            </a:extLst>
          </p:cNvPr>
          <p:cNvSpPr txBox="1">
            <a:spLocks noChangeArrowheads="1"/>
          </p:cNvSpPr>
          <p:nvPr/>
        </p:nvSpPr>
        <p:spPr>
          <a:xfrm>
            <a:off x="838200" y="1600200"/>
            <a:ext cx="7721600" cy="4868863"/>
          </a:xfrm>
          <a:prstGeom prst="rect">
            <a:avLst/>
          </a:prstGeom>
          <a:noFill/>
          <a:ln/>
        </p:spPr>
        <p:txBody>
          <a:bodyPr/>
          <a:lstStyle>
            <a:lvl1pPr marL="342900" indent="-342900" algn="l" rtl="0" fontAlgn="base">
              <a:spcBef>
                <a:spcPct val="20000"/>
              </a:spcBef>
              <a:spcAft>
                <a:spcPct val="0"/>
              </a:spcAft>
              <a:buChar char="•"/>
              <a:defRPr kumimoji="1" sz="3200">
                <a:solidFill>
                  <a:schemeClr val="tx1"/>
                </a:solidFill>
                <a:latin typeface="+mn-lt"/>
                <a:ea typeface="+mn-ea"/>
                <a:cs typeface="+mn-cs"/>
              </a:defRPr>
            </a:lvl1pPr>
            <a:lvl2pPr marL="742950" indent="-285750" algn="l" rtl="0" fontAlgn="base">
              <a:spcBef>
                <a:spcPct val="20000"/>
              </a:spcBef>
              <a:spcAft>
                <a:spcPct val="0"/>
              </a:spcAft>
              <a:buChar char="–"/>
              <a:defRPr kumimoji="1" sz="2800">
                <a:solidFill>
                  <a:schemeClr val="tx1"/>
                </a:solidFill>
                <a:latin typeface="+mn-lt"/>
                <a:ea typeface="+mn-ea"/>
              </a:defRPr>
            </a:lvl2pPr>
            <a:lvl3pPr marL="1143000" indent="-228600" algn="l" rtl="0" fontAlgn="base">
              <a:spcBef>
                <a:spcPct val="20000"/>
              </a:spcBef>
              <a:spcAft>
                <a:spcPct val="0"/>
              </a:spcAft>
              <a:buChar char="•"/>
              <a:defRPr kumimoji="1" sz="2400">
                <a:solidFill>
                  <a:schemeClr val="tx1"/>
                </a:solidFill>
                <a:latin typeface="+mn-lt"/>
                <a:ea typeface="+mn-ea"/>
              </a:defRPr>
            </a:lvl3pPr>
            <a:lvl4pPr marL="1600200" indent="-228600" algn="l" rtl="0" fontAlgn="base">
              <a:spcBef>
                <a:spcPct val="20000"/>
              </a:spcBef>
              <a:spcAft>
                <a:spcPct val="0"/>
              </a:spcAft>
              <a:buChar char="–"/>
              <a:defRPr kumimoji="1" sz="2000">
                <a:solidFill>
                  <a:schemeClr val="tx1"/>
                </a:solidFill>
                <a:latin typeface="+mn-lt"/>
                <a:ea typeface="+mn-ea"/>
              </a:defRPr>
            </a:lvl4pPr>
            <a:lvl5pPr marL="2057400" indent="-228600" algn="l" rtl="0" fontAlgn="base">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a:lstStyle>
          <a:p>
            <a:pPr>
              <a:lnSpc>
                <a:spcPct val="90000"/>
              </a:lnSpc>
              <a:buClr>
                <a:schemeClr val="tx1"/>
              </a:buClr>
              <a:buFont typeface="Wingdings" panose="05000000000000000000" pitchFamily="2" charset="2"/>
              <a:buNone/>
            </a:pPr>
            <a:r>
              <a:rPr lang="zh-CN" altLang="en-US" sz="1600" b="1" kern="0" dirty="0">
                <a:effectLst/>
                <a:ea typeface="楷体_GB2312" panose="02010609030101010101" pitchFamily="49" charset="-122"/>
              </a:rPr>
              <a:t>按照</a:t>
            </a:r>
            <a:r>
              <a:rPr lang="zh-CN" altLang="en-US" sz="1600" b="1" kern="0" dirty="0">
                <a:solidFill>
                  <a:srgbClr val="FF6600"/>
                </a:solidFill>
                <a:effectLst/>
                <a:ea typeface="楷体_GB2312" panose="02010609030101010101" pitchFamily="49" charset="-122"/>
              </a:rPr>
              <a:t>等效焦距</a:t>
            </a:r>
            <a:r>
              <a:rPr lang="zh-CN" altLang="en-US" sz="1600" b="1" kern="0" dirty="0">
                <a:effectLst/>
                <a:ea typeface="楷体_GB2312" panose="02010609030101010101" pitchFamily="49" charset="-122"/>
              </a:rPr>
              <a:t>分为</a:t>
            </a:r>
          </a:p>
          <a:p>
            <a:pPr>
              <a:lnSpc>
                <a:spcPct val="90000"/>
              </a:lnSpc>
              <a:buClr>
                <a:schemeClr val="tx1"/>
              </a:buClr>
            </a:pPr>
            <a:r>
              <a:rPr lang="zh-CN" altLang="en-US" sz="1600" b="1" kern="0" dirty="0">
                <a:effectLst/>
                <a:ea typeface="楷体_GB2312" panose="02010609030101010101" pitchFamily="49" charset="-122"/>
              </a:rPr>
              <a:t>广角镜头</a:t>
            </a:r>
          </a:p>
          <a:p>
            <a:pPr>
              <a:lnSpc>
                <a:spcPct val="90000"/>
              </a:lnSpc>
              <a:buClr>
                <a:schemeClr val="tx1"/>
              </a:buClr>
              <a:buFont typeface="Wingdings" panose="05000000000000000000" pitchFamily="2" charset="2"/>
              <a:buNone/>
            </a:pPr>
            <a:r>
              <a:rPr lang="zh-CN" altLang="en-US" sz="1600" b="1" kern="0" dirty="0">
                <a:effectLst/>
                <a:ea typeface="楷体_GB2312" panose="02010609030101010101" pitchFamily="49" charset="-122"/>
              </a:rPr>
              <a:t>     等效焦距小于标准镜头（等效焦距为</a:t>
            </a:r>
            <a:r>
              <a:rPr lang="en-US" altLang="zh-CN" sz="1600" b="1" kern="0" dirty="0">
                <a:effectLst/>
                <a:ea typeface="楷体_GB2312" panose="02010609030101010101" pitchFamily="49" charset="-122"/>
              </a:rPr>
              <a:t>50mm</a:t>
            </a:r>
            <a:r>
              <a:rPr lang="zh-CN" altLang="en-US" sz="1600" b="1" kern="0" dirty="0">
                <a:effectLst/>
                <a:ea typeface="楷体_GB2312" panose="02010609030101010101" pitchFamily="49" charset="-122"/>
              </a:rPr>
              <a:t>）的镜头。特点是最小工作距离短，景深大，视角大。常常表现为桶形畸变。</a:t>
            </a:r>
          </a:p>
          <a:p>
            <a:pPr>
              <a:lnSpc>
                <a:spcPct val="90000"/>
              </a:lnSpc>
              <a:buClr>
                <a:schemeClr val="tx1"/>
              </a:buClr>
            </a:pPr>
            <a:r>
              <a:rPr lang="zh-CN" altLang="en-US" sz="1600" b="1" kern="0" dirty="0">
                <a:effectLst/>
                <a:ea typeface="楷体_GB2312" panose="02010609030101010101" pitchFamily="49" charset="-122"/>
              </a:rPr>
              <a:t>中焦距镜头</a:t>
            </a:r>
          </a:p>
          <a:p>
            <a:pPr>
              <a:lnSpc>
                <a:spcPct val="90000"/>
              </a:lnSpc>
              <a:buClr>
                <a:schemeClr val="tx1"/>
              </a:buClr>
              <a:buFont typeface="Wingdings" panose="05000000000000000000" pitchFamily="2" charset="2"/>
              <a:buNone/>
            </a:pPr>
            <a:r>
              <a:rPr lang="zh-CN" altLang="en-US" sz="1600" b="1" kern="0" dirty="0">
                <a:effectLst/>
                <a:ea typeface="楷体_GB2312" panose="02010609030101010101" pitchFamily="49" charset="-122"/>
              </a:rPr>
              <a:t>     焦距介于广角镜头和长焦镜头之间的镜头。通常情况下畸变校正较好。</a:t>
            </a:r>
          </a:p>
          <a:p>
            <a:pPr>
              <a:lnSpc>
                <a:spcPct val="90000"/>
              </a:lnSpc>
              <a:buClr>
                <a:schemeClr val="tx1"/>
              </a:buClr>
            </a:pPr>
            <a:r>
              <a:rPr lang="zh-CN" altLang="en-US" sz="1600" b="1" kern="0" dirty="0">
                <a:effectLst/>
                <a:ea typeface="楷体_GB2312" panose="02010609030101010101" pitchFamily="49" charset="-122"/>
              </a:rPr>
              <a:t>长焦距镜头</a:t>
            </a:r>
          </a:p>
          <a:p>
            <a:pPr>
              <a:lnSpc>
                <a:spcPct val="90000"/>
              </a:lnSpc>
              <a:buClr>
                <a:schemeClr val="tx1"/>
              </a:buClr>
              <a:buFont typeface="Wingdings" panose="05000000000000000000" pitchFamily="2" charset="2"/>
              <a:buNone/>
            </a:pPr>
            <a:r>
              <a:rPr lang="zh-CN" altLang="en-US" sz="1600" b="1" kern="0" dirty="0">
                <a:effectLst/>
                <a:ea typeface="楷体_GB2312" panose="02010609030101010101" pitchFamily="49" charset="-122"/>
              </a:rPr>
              <a:t>     等效焦距超过</a:t>
            </a:r>
            <a:r>
              <a:rPr lang="en-US" altLang="zh-CN" sz="1600" b="1" kern="0" dirty="0">
                <a:effectLst/>
                <a:ea typeface="楷体_GB2312" panose="02010609030101010101" pitchFamily="49" charset="-122"/>
              </a:rPr>
              <a:t>200mm</a:t>
            </a:r>
            <a:r>
              <a:rPr lang="zh-CN" altLang="en-US" sz="1600" b="1" kern="0" dirty="0">
                <a:effectLst/>
                <a:ea typeface="楷体_GB2312" panose="02010609030101010101" pitchFamily="49" charset="-122"/>
              </a:rPr>
              <a:t>的镜头。工作距离长，放大比大，畸变常常表现为枕形状畸变。</a:t>
            </a:r>
          </a:p>
          <a:p>
            <a:pPr>
              <a:lnSpc>
                <a:spcPct val="90000"/>
              </a:lnSpc>
              <a:buClr>
                <a:schemeClr val="tx1"/>
              </a:buClr>
              <a:buFont typeface="Wingdings" panose="05000000000000000000" pitchFamily="2" charset="2"/>
              <a:buNone/>
            </a:pPr>
            <a:r>
              <a:rPr lang="zh-CN" altLang="en-US" sz="1600" b="1" kern="0" dirty="0">
                <a:effectLst/>
                <a:ea typeface="楷体_GB2312" panose="02010609030101010101" pitchFamily="49" charset="-122"/>
              </a:rPr>
              <a:t>等效焦距计算方法：</a:t>
            </a:r>
          </a:p>
          <a:p>
            <a:pPr>
              <a:lnSpc>
                <a:spcPct val="90000"/>
              </a:lnSpc>
              <a:buClr>
                <a:schemeClr val="tx1"/>
              </a:buClr>
              <a:buFont typeface="Wingdings" panose="05000000000000000000" pitchFamily="2" charset="2"/>
              <a:buNone/>
            </a:pPr>
            <a:r>
              <a:rPr lang="zh-CN" altLang="en-US" sz="1600" b="1" kern="0" dirty="0">
                <a:effectLst/>
                <a:ea typeface="宋体" panose="02010600030101010101" pitchFamily="2" charset="-122"/>
              </a:rPr>
              <a:t>                                 </a:t>
            </a:r>
            <a:r>
              <a:rPr lang="zh-CN" altLang="en-US" sz="1600" kern="0" dirty="0">
                <a:effectLst/>
                <a:latin typeface="黑体" panose="02010609060101010101" pitchFamily="49" charset="-122"/>
                <a:ea typeface="黑体" panose="02010609060101010101" pitchFamily="49" charset="-122"/>
              </a:rPr>
              <a:t>等效焦距</a:t>
            </a:r>
            <a:r>
              <a:rPr lang="en-US" altLang="zh-CN" sz="1600" kern="0" dirty="0">
                <a:effectLst/>
                <a:latin typeface="黑体" panose="02010609060101010101" pitchFamily="49" charset="-122"/>
                <a:ea typeface="黑体" panose="02010609060101010101" pitchFamily="49" charset="-122"/>
              </a:rPr>
              <a:t>=</a:t>
            </a:r>
            <a:r>
              <a:rPr lang="zh-CN" altLang="en-US" sz="1600" kern="0" dirty="0">
                <a:effectLst/>
                <a:latin typeface="黑体" panose="02010609060101010101" pitchFamily="49" charset="-122"/>
                <a:ea typeface="黑体" panose="02010609060101010101" pitchFamily="49" charset="-122"/>
              </a:rPr>
              <a:t>  </a:t>
            </a:r>
            <a:r>
              <a:rPr lang="zh-CN" altLang="en-US" sz="1600" b="1" kern="0" dirty="0">
                <a:effectLst/>
                <a:ea typeface="楷体_GB2312" panose="02010609030101010101" pitchFamily="49" charset="-122"/>
              </a:rPr>
              <a:t>实际焦距</a:t>
            </a:r>
            <a:r>
              <a:rPr lang="en-US" altLang="zh-CN" sz="1600" b="1" kern="0" dirty="0">
                <a:effectLst/>
                <a:ea typeface="楷体_GB2312" panose="02010609030101010101" pitchFamily="49" charset="-122"/>
              </a:rPr>
              <a:t>×43mm</a:t>
            </a:r>
            <a:r>
              <a:rPr lang="en-US" altLang="zh-CN" sz="1600" kern="0" dirty="0">
                <a:effectLst/>
                <a:ea typeface="楷体_GB2312" panose="02010609030101010101" pitchFamily="49" charset="-122"/>
              </a:rPr>
              <a:t>/</a:t>
            </a:r>
            <a:r>
              <a:rPr lang="en-US" altLang="zh-CN" sz="1600" b="1" kern="0" dirty="0">
                <a:effectLst/>
                <a:ea typeface="楷体_GB2312" panose="02010609030101010101" pitchFamily="49" charset="-122"/>
              </a:rPr>
              <a:t> </a:t>
            </a:r>
            <a:r>
              <a:rPr lang="zh-CN" altLang="en-US" sz="1600" b="1" kern="0" dirty="0">
                <a:effectLst/>
                <a:ea typeface="楷体_GB2312" panose="02010609030101010101" pitchFamily="49" charset="-122"/>
              </a:rPr>
              <a:t>感光区域对角线长度</a:t>
            </a:r>
          </a:p>
          <a:p>
            <a:pPr>
              <a:lnSpc>
                <a:spcPct val="90000"/>
              </a:lnSpc>
              <a:buClr>
                <a:schemeClr val="tx1"/>
              </a:buClr>
              <a:buFont typeface="Wingdings" panose="05000000000000000000" pitchFamily="2" charset="2"/>
              <a:buNone/>
            </a:pPr>
            <a:endParaRPr lang="zh-CN" altLang="en-US" sz="1600" b="1" kern="0" dirty="0">
              <a:effectLst/>
              <a:ea typeface="楷体_GB2312" panose="02010609030101010101" pitchFamily="49" charset="-122"/>
            </a:endParaRPr>
          </a:p>
          <a:p>
            <a:pPr>
              <a:lnSpc>
                <a:spcPct val="90000"/>
              </a:lnSpc>
              <a:buClr>
                <a:schemeClr val="tx1"/>
              </a:buClr>
              <a:buFont typeface="Wingdings" panose="05000000000000000000" pitchFamily="2" charset="2"/>
              <a:buNone/>
            </a:pPr>
            <a:endParaRPr lang="zh-CN" altLang="en-US" sz="1600" b="1" kern="0" dirty="0">
              <a:effectLst/>
              <a:ea typeface="宋体" panose="02010600030101010101" pitchFamily="2" charset="-122"/>
            </a:endParaRPr>
          </a:p>
        </p:txBody>
      </p:sp>
    </p:spTree>
    <p:extLst>
      <p:ext uri="{BB962C8B-B14F-4D97-AF65-F5344CB8AC3E}">
        <p14:creationId xmlns:p14="http://schemas.microsoft.com/office/powerpoint/2010/main" val="10234449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B6E67ED-F041-4340-80B8-B8A524821388}"/>
              </a:ext>
            </a:extLst>
          </p:cNvPr>
          <p:cNvSpPr>
            <a:spLocks noGrp="1"/>
          </p:cNvSpPr>
          <p:nvPr>
            <p:ph type="title"/>
          </p:nvPr>
        </p:nvSpPr>
        <p:spPr>
          <a:xfrm>
            <a:off x="1470720" y="767251"/>
            <a:ext cx="6467601" cy="522785"/>
          </a:xfrm>
        </p:spPr>
        <p:txBody>
          <a:bodyPr/>
          <a:lstStyle/>
          <a:p>
            <a:r>
              <a:rPr lang="zh-CN" altLang="en-US" sz="3600" dirty="0"/>
              <a:t>镜头的分类</a:t>
            </a:r>
          </a:p>
        </p:txBody>
      </p:sp>
      <p:sp>
        <p:nvSpPr>
          <p:cNvPr id="3" name="灯片编号占位符 2">
            <a:extLst>
              <a:ext uri="{FF2B5EF4-FFF2-40B4-BE49-F238E27FC236}">
                <a16:creationId xmlns:a16="http://schemas.microsoft.com/office/drawing/2014/main" id="{3D734F08-02AD-443B-A442-E221E6119F3C}"/>
              </a:ext>
            </a:extLst>
          </p:cNvPr>
          <p:cNvSpPr>
            <a:spLocks noGrp="1"/>
          </p:cNvSpPr>
          <p:nvPr>
            <p:ph type="sldNum" sz="quarter" idx="12"/>
          </p:nvPr>
        </p:nvSpPr>
        <p:spPr/>
        <p:txBody>
          <a:bodyPr/>
          <a:lstStyle/>
          <a:p>
            <a:fld id="{6D2C8FF9-6473-4B34-B894-C20A3DC2965E}" type="slidenum">
              <a:rPr lang="en-US" altLang="zh-CN" smtClean="0"/>
              <a:t>18</a:t>
            </a:fld>
            <a:endParaRPr lang="en-US" altLang="zh-CN" dirty="0"/>
          </a:p>
        </p:txBody>
      </p:sp>
      <p:sp>
        <p:nvSpPr>
          <p:cNvPr id="6" name="Rectangle 4">
            <a:extLst>
              <a:ext uri="{FF2B5EF4-FFF2-40B4-BE49-F238E27FC236}">
                <a16:creationId xmlns:a16="http://schemas.microsoft.com/office/drawing/2014/main" id="{8D0424BC-4882-446C-9D59-30C2757E6973}"/>
              </a:ext>
            </a:extLst>
          </p:cNvPr>
          <p:cNvSpPr>
            <a:spLocks noChangeArrowheads="1"/>
          </p:cNvSpPr>
          <p:nvPr/>
        </p:nvSpPr>
        <p:spPr bwMode="auto">
          <a:xfrm>
            <a:off x="228600" y="304800"/>
            <a:ext cx="2687216"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eaLnBrk="0" hangingPunct="0"/>
            <a:r>
              <a:rPr lang="en-US" altLang="zh-CN" sz="1800" b="0" i="1" dirty="0">
                <a:effectLst/>
                <a:latin typeface="宋体" charset="-122"/>
                <a:ea typeface="宋体" charset="-122"/>
              </a:rPr>
              <a:t>3.8 </a:t>
            </a:r>
            <a:r>
              <a:rPr lang="zh-CN" altLang="en-US" sz="1800" b="0" i="1" dirty="0">
                <a:effectLst/>
                <a:latin typeface="宋体" charset="-122"/>
                <a:ea typeface="宋体" charset="-122"/>
              </a:rPr>
              <a:t>镜头特性</a:t>
            </a:r>
            <a:endParaRPr kumimoji="0" lang="zh-CN" altLang="en-US" sz="1800" b="0" i="1" dirty="0">
              <a:effectLst/>
              <a:latin typeface="宋体" charset="-122"/>
              <a:ea typeface="宋体" charset="-122"/>
            </a:endParaRPr>
          </a:p>
        </p:txBody>
      </p:sp>
      <p:sp>
        <p:nvSpPr>
          <p:cNvPr id="8" name="Rectangle 8">
            <a:extLst>
              <a:ext uri="{FF2B5EF4-FFF2-40B4-BE49-F238E27FC236}">
                <a16:creationId xmlns:a16="http://schemas.microsoft.com/office/drawing/2014/main" id="{BC276A75-FDE9-4D54-8A3C-588603C3D002}"/>
              </a:ext>
            </a:extLst>
          </p:cNvPr>
          <p:cNvSpPr txBox="1">
            <a:spLocks noChangeArrowheads="1"/>
          </p:cNvSpPr>
          <p:nvPr/>
        </p:nvSpPr>
        <p:spPr>
          <a:xfrm>
            <a:off x="843720" y="1916832"/>
            <a:ext cx="7721600" cy="4071938"/>
          </a:xfrm>
          <a:prstGeom prst="rect">
            <a:avLst/>
          </a:prstGeom>
          <a:noFill/>
          <a:ln/>
        </p:spPr>
        <p:txBody>
          <a:bodyPr/>
          <a:lstStyle>
            <a:lvl1pPr marL="342900" indent="-342900" algn="l" rtl="0" fontAlgn="base">
              <a:spcBef>
                <a:spcPct val="20000"/>
              </a:spcBef>
              <a:spcAft>
                <a:spcPct val="0"/>
              </a:spcAft>
              <a:buChar char="•"/>
              <a:defRPr kumimoji="1" sz="3200">
                <a:solidFill>
                  <a:schemeClr val="tx1"/>
                </a:solidFill>
                <a:latin typeface="+mn-lt"/>
                <a:ea typeface="+mn-ea"/>
                <a:cs typeface="+mn-cs"/>
              </a:defRPr>
            </a:lvl1pPr>
            <a:lvl2pPr marL="742950" indent="-285750" algn="l" rtl="0" fontAlgn="base">
              <a:spcBef>
                <a:spcPct val="20000"/>
              </a:spcBef>
              <a:spcAft>
                <a:spcPct val="0"/>
              </a:spcAft>
              <a:buChar char="–"/>
              <a:defRPr kumimoji="1" sz="2800">
                <a:solidFill>
                  <a:schemeClr val="tx1"/>
                </a:solidFill>
                <a:latin typeface="+mn-lt"/>
                <a:ea typeface="+mn-ea"/>
              </a:defRPr>
            </a:lvl2pPr>
            <a:lvl3pPr marL="1143000" indent="-228600" algn="l" rtl="0" fontAlgn="base">
              <a:spcBef>
                <a:spcPct val="20000"/>
              </a:spcBef>
              <a:spcAft>
                <a:spcPct val="0"/>
              </a:spcAft>
              <a:buChar char="•"/>
              <a:defRPr kumimoji="1" sz="2400">
                <a:solidFill>
                  <a:schemeClr val="tx1"/>
                </a:solidFill>
                <a:latin typeface="+mn-lt"/>
                <a:ea typeface="+mn-ea"/>
              </a:defRPr>
            </a:lvl3pPr>
            <a:lvl4pPr marL="1600200" indent="-228600" algn="l" rtl="0" fontAlgn="base">
              <a:spcBef>
                <a:spcPct val="20000"/>
              </a:spcBef>
              <a:spcAft>
                <a:spcPct val="0"/>
              </a:spcAft>
              <a:buChar char="–"/>
              <a:defRPr kumimoji="1" sz="2000">
                <a:solidFill>
                  <a:schemeClr val="tx1"/>
                </a:solidFill>
                <a:latin typeface="+mn-lt"/>
                <a:ea typeface="+mn-ea"/>
              </a:defRPr>
            </a:lvl4pPr>
            <a:lvl5pPr marL="2057400" indent="-228600" algn="l" rtl="0" fontAlgn="base">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a:lstStyle>
          <a:p>
            <a:pPr>
              <a:buClr>
                <a:schemeClr val="tx1"/>
              </a:buClr>
              <a:buFont typeface="Wingdings" panose="05000000000000000000" pitchFamily="2" charset="2"/>
              <a:buNone/>
            </a:pPr>
            <a:r>
              <a:rPr lang="zh-CN" altLang="en-US" sz="1600" b="1" kern="0" dirty="0">
                <a:effectLst/>
                <a:ea typeface="楷体_GB2312" panose="02010609030101010101" pitchFamily="49" charset="-122"/>
              </a:rPr>
              <a:t>按照</a:t>
            </a:r>
            <a:r>
              <a:rPr lang="zh-CN" altLang="en-US" sz="1600" b="1" kern="0" dirty="0">
                <a:solidFill>
                  <a:srgbClr val="FF6600"/>
                </a:solidFill>
                <a:effectLst/>
                <a:ea typeface="楷体_GB2312" panose="02010609030101010101" pitchFamily="49" charset="-122"/>
              </a:rPr>
              <a:t>功能</a:t>
            </a:r>
            <a:r>
              <a:rPr lang="zh-CN" altLang="en-US" sz="1600" b="1" kern="0" dirty="0">
                <a:effectLst/>
                <a:ea typeface="楷体_GB2312" panose="02010609030101010101" pitchFamily="49" charset="-122"/>
              </a:rPr>
              <a:t>分</a:t>
            </a:r>
          </a:p>
          <a:p>
            <a:pPr>
              <a:buClr>
                <a:schemeClr val="tx1"/>
              </a:buClr>
              <a:buFont typeface="Wingdings" panose="05000000000000000000" pitchFamily="2" charset="2"/>
              <a:buNone/>
            </a:pPr>
            <a:endParaRPr lang="zh-CN" altLang="en-US" sz="1600" b="1" kern="0" dirty="0">
              <a:effectLst/>
              <a:ea typeface="楷体_GB2312" panose="02010609030101010101" pitchFamily="49" charset="-122"/>
            </a:endParaRPr>
          </a:p>
          <a:p>
            <a:pPr>
              <a:buClr>
                <a:schemeClr val="tx1"/>
              </a:buClr>
            </a:pPr>
            <a:r>
              <a:rPr lang="zh-CN" altLang="en-US" sz="1600" b="1" kern="0" dirty="0">
                <a:effectLst/>
                <a:ea typeface="楷体_GB2312" panose="02010609030101010101" pitchFamily="49" charset="-122"/>
              </a:rPr>
              <a:t>变焦距镜头</a:t>
            </a:r>
          </a:p>
          <a:p>
            <a:pPr>
              <a:buClr>
                <a:schemeClr val="tx1"/>
              </a:buClr>
              <a:buFont typeface="Wingdings" panose="05000000000000000000" pitchFamily="2" charset="2"/>
              <a:buNone/>
            </a:pPr>
            <a:r>
              <a:rPr lang="zh-CN" altLang="en-US" sz="1600" b="1" kern="0" dirty="0">
                <a:effectLst/>
                <a:ea typeface="楷体_GB2312" panose="02010609030101010101" pitchFamily="49" charset="-122"/>
              </a:rPr>
              <a:t>     镜头的焦距可以调节，镜头的视角，视野可变</a:t>
            </a:r>
          </a:p>
          <a:p>
            <a:pPr>
              <a:buClr>
                <a:schemeClr val="tx1"/>
              </a:buClr>
            </a:pPr>
            <a:r>
              <a:rPr lang="zh-CN" altLang="en-US" sz="1600" b="1" kern="0" dirty="0">
                <a:effectLst/>
                <a:ea typeface="楷体_GB2312" panose="02010609030101010101" pitchFamily="49" charset="-122"/>
              </a:rPr>
              <a:t>定焦距镜头</a:t>
            </a:r>
          </a:p>
          <a:p>
            <a:pPr>
              <a:buClr>
                <a:schemeClr val="tx1"/>
              </a:buClr>
              <a:buFont typeface="Wingdings" panose="05000000000000000000" pitchFamily="2" charset="2"/>
              <a:buNone/>
            </a:pPr>
            <a:r>
              <a:rPr lang="zh-CN" altLang="en-US" sz="1600" b="1" kern="0" dirty="0">
                <a:effectLst/>
                <a:ea typeface="楷体_GB2312" panose="02010609030101010101" pitchFamily="49" charset="-122"/>
              </a:rPr>
              <a:t>     镜头的焦距不能调节，镜头视角固定。聚焦位置和光圈可以调节</a:t>
            </a:r>
          </a:p>
          <a:p>
            <a:pPr>
              <a:buClr>
                <a:schemeClr val="tx1"/>
              </a:buClr>
            </a:pPr>
            <a:r>
              <a:rPr lang="zh-CN" altLang="en-US" sz="1600" b="1" kern="0" dirty="0">
                <a:effectLst/>
                <a:ea typeface="楷体_GB2312" panose="02010609030101010101" pitchFamily="49" charset="-122"/>
              </a:rPr>
              <a:t>定光圈镜头</a:t>
            </a:r>
          </a:p>
          <a:p>
            <a:pPr>
              <a:buClr>
                <a:schemeClr val="tx1"/>
              </a:buClr>
              <a:buFont typeface="Wingdings" panose="05000000000000000000" pitchFamily="2" charset="2"/>
              <a:buNone/>
            </a:pPr>
            <a:r>
              <a:rPr lang="zh-CN" altLang="en-US" sz="1600" b="1" kern="0" dirty="0">
                <a:effectLst/>
                <a:ea typeface="楷体_GB2312" panose="02010609030101010101" pitchFamily="49" charset="-122"/>
              </a:rPr>
              <a:t>     光圈不能调节，通常情况下聚焦也不能调节。</a:t>
            </a:r>
            <a:endParaRPr lang="zh-CN" altLang="en-US" b="1" kern="0" dirty="0">
              <a:effectLst/>
              <a:ea typeface="宋体" panose="02010600030101010101" pitchFamily="2" charset="-122"/>
            </a:endParaRPr>
          </a:p>
        </p:txBody>
      </p:sp>
    </p:spTree>
    <p:extLst>
      <p:ext uri="{BB962C8B-B14F-4D97-AF65-F5344CB8AC3E}">
        <p14:creationId xmlns:p14="http://schemas.microsoft.com/office/powerpoint/2010/main" val="25786099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1475" name="Oval 3" descr="花岗岩"/>
          <p:cNvSpPr>
            <a:spLocks noChangeArrowheads="1"/>
          </p:cNvSpPr>
          <p:nvPr/>
        </p:nvSpPr>
        <p:spPr bwMode="auto">
          <a:xfrm>
            <a:off x="971600" y="1340768"/>
            <a:ext cx="7127875" cy="3527425"/>
          </a:xfrm>
          <a:prstGeom prst="ellipse">
            <a:avLst/>
          </a:prstGeom>
          <a:blipFill dpi="0" rotWithShape="1">
            <a:blip r:embed="rId2"/>
            <a:srcRect/>
            <a:tile tx="0" ty="0" sx="100000" sy="100000" flip="none" algn="tl"/>
          </a:blipFill>
          <a:ln w="19050" algn="ctr">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4000" dirty="0">
                <a:solidFill>
                  <a:srgbClr val="FC3A3A"/>
                </a:solidFill>
                <a:effectLst>
                  <a:outerShdw blurRad="38100" dist="38100" dir="2700000" algn="tl">
                    <a:srgbClr val="000000"/>
                  </a:outerShdw>
                </a:effectLst>
                <a:ea typeface="宋体" pitchFamily="2" charset="-122"/>
              </a:rPr>
              <a:t>3</a:t>
            </a:r>
            <a:r>
              <a:rPr kumimoji="1" lang="en-US" altLang="zh-CN" sz="4000" b="1" dirty="0">
                <a:solidFill>
                  <a:srgbClr val="FC3A3A"/>
                </a:solidFill>
                <a:effectLst>
                  <a:outerShdw blurRad="38100" dist="38100" dir="2700000" algn="tl">
                    <a:srgbClr val="000000"/>
                  </a:outerShdw>
                </a:effectLst>
                <a:ea typeface="宋体" pitchFamily="2" charset="-122"/>
              </a:rPr>
              <a:t>.8 </a:t>
            </a:r>
            <a:r>
              <a:rPr lang="zh-CN" altLang="en-US" sz="4000" dirty="0">
                <a:solidFill>
                  <a:srgbClr val="FC3A3A"/>
                </a:solidFill>
                <a:effectLst>
                  <a:outerShdw blurRad="38100" dist="38100" dir="2700000" algn="tl">
                    <a:srgbClr val="000000"/>
                  </a:outerShdw>
                </a:effectLst>
                <a:ea typeface="宋体" pitchFamily="2" charset="-122"/>
              </a:rPr>
              <a:t>相机</a:t>
            </a:r>
            <a:r>
              <a:rPr kumimoji="1" lang="zh-CN" altLang="en-US" sz="4000" b="1" dirty="0">
                <a:solidFill>
                  <a:srgbClr val="FC3A3A"/>
                </a:solidFill>
                <a:effectLst>
                  <a:outerShdw blurRad="38100" dist="38100" dir="2700000" algn="tl">
                    <a:srgbClr val="000000"/>
                  </a:outerShdw>
                </a:effectLst>
                <a:ea typeface="宋体" pitchFamily="2" charset="-122"/>
              </a:rPr>
              <a:t>特性</a:t>
            </a:r>
          </a:p>
        </p:txBody>
      </p:sp>
      <p:sp>
        <p:nvSpPr>
          <p:cNvPr id="2" name="灯片编号占位符 1">
            <a:extLst>
              <a:ext uri="{FF2B5EF4-FFF2-40B4-BE49-F238E27FC236}">
                <a16:creationId xmlns:a16="http://schemas.microsoft.com/office/drawing/2014/main" id="{BD1ACB3B-46A3-4290-BB5A-3EE3428378EB}"/>
              </a:ext>
            </a:extLst>
          </p:cNvPr>
          <p:cNvSpPr>
            <a:spLocks noGrp="1"/>
          </p:cNvSpPr>
          <p:nvPr>
            <p:ph type="sldNum" sz="quarter" idx="12"/>
          </p:nvPr>
        </p:nvSpPr>
        <p:spPr/>
        <p:txBody>
          <a:bodyPr/>
          <a:lstStyle/>
          <a:p>
            <a:fld id="{A379167F-0E9D-4B64-BC75-927482D095DB}" type="slidenum">
              <a:rPr lang="zh-CN" altLang="en-US" smtClean="0"/>
              <a:t>19</a:t>
            </a:fld>
            <a:endParaRPr lang="zh-CN" altLang="en-US"/>
          </a:p>
        </p:txBody>
      </p:sp>
    </p:spTree>
    <p:extLst>
      <p:ext uri="{BB962C8B-B14F-4D97-AF65-F5344CB8AC3E}">
        <p14:creationId xmlns:p14="http://schemas.microsoft.com/office/powerpoint/2010/main" val="8068209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lIns="91440" tIns="45720" rIns="91440" bIns="45720" rtlCol="0" anchor="ctr">
            <a:noAutofit/>
          </a:bodyPr>
          <a:lstStyle/>
          <a:p>
            <a:pPr>
              <a:lnSpc>
                <a:spcPct val="125000"/>
              </a:lnSpc>
            </a:pPr>
            <a:r>
              <a:rPr lang="zh-CN" altLang="en-US" sz="3600" b="1" dirty="0">
                <a:latin typeface="黑体" panose="02010609060101010101" pitchFamily="49" charset="-122"/>
                <a:ea typeface="黑体" panose="02010609060101010101" pitchFamily="49" charset="-122"/>
              </a:rPr>
              <a:t>内  容</a:t>
            </a:r>
          </a:p>
        </p:txBody>
      </p:sp>
      <p:sp>
        <p:nvSpPr>
          <p:cNvPr id="3" name="内容占位符 2"/>
          <p:cNvSpPr>
            <a:spLocks noGrp="1"/>
          </p:cNvSpPr>
          <p:nvPr>
            <p:ph idx="1"/>
          </p:nvPr>
        </p:nvSpPr>
        <p:spPr/>
        <p:txBody>
          <a:bodyPr>
            <a:normAutofit/>
          </a:bodyPr>
          <a:lstStyle/>
          <a:p>
            <a:r>
              <a:rPr lang="en-US" altLang="zh-CN" dirty="0"/>
              <a:t>3.5 </a:t>
            </a:r>
            <a:r>
              <a:rPr lang="zh-CN" altLang="en-US" dirty="0"/>
              <a:t>视觉系统</a:t>
            </a:r>
            <a:r>
              <a:rPr lang="zh-CN" altLang="zh-CN" dirty="0"/>
              <a:t>概述</a:t>
            </a:r>
          </a:p>
          <a:p>
            <a:r>
              <a:rPr lang="en-US" altLang="zh-CN" dirty="0"/>
              <a:t>3.6 </a:t>
            </a:r>
            <a:r>
              <a:rPr lang="zh-CN" altLang="en-US" dirty="0"/>
              <a:t>图像摄取装置</a:t>
            </a:r>
            <a:endParaRPr lang="zh-CN" altLang="zh-CN" dirty="0"/>
          </a:p>
          <a:p>
            <a:r>
              <a:rPr lang="en-US" altLang="zh-CN" dirty="0"/>
              <a:t>3.7 </a:t>
            </a:r>
            <a:r>
              <a:rPr lang="zh-CN" altLang="en-US" dirty="0"/>
              <a:t>镜头特性</a:t>
            </a:r>
            <a:endParaRPr lang="zh-CN" altLang="zh-CN" dirty="0"/>
          </a:p>
          <a:p>
            <a:r>
              <a:rPr lang="en-US" altLang="zh-CN" dirty="0"/>
              <a:t>3.8 </a:t>
            </a:r>
            <a:r>
              <a:rPr lang="zh-CN" altLang="en-US" dirty="0"/>
              <a:t>相机特性</a:t>
            </a:r>
            <a:endParaRPr lang="zh-CN" altLang="zh-CN" dirty="0"/>
          </a:p>
          <a:p>
            <a:r>
              <a:rPr lang="en-US" altLang="zh-CN" dirty="0"/>
              <a:t>3.9 </a:t>
            </a:r>
            <a:r>
              <a:rPr lang="zh-CN" altLang="en-US" dirty="0"/>
              <a:t>光源特性</a:t>
            </a:r>
            <a:endParaRPr lang="en-US" altLang="zh-CN" dirty="0"/>
          </a:p>
          <a:p>
            <a:r>
              <a:rPr lang="en-US" altLang="zh-CN" dirty="0"/>
              <a:t>3.10 </a:t>
            </a:r>
            <a:r>
              <a:rPr lang="zh-CN" altLang="en-US" dirty="0"/>
              <a:t>视觉系统精度与景深和焦深关系</a:t>
            </a:r>
            <a:endParaRPr lang="en-US" altLang="zh-CN" dirty="0"/>
          </a:p>
          <a:p>
            <a:r>
              <a:rPr lang="en-US" altLang="zh-CN" dirty="0"/>
              <a:t>3.11 </a:t>
            </a:r>
            <a:r>
              <a:rPr lang="zh-CN" altLang="en-US" dirty="0"/>
              <a:t>传感器的配置和选型</a:t>
            </a:r>
          </a:p>
        </p:txBody>
      </p:sp>
      <p:sp>
        <p:nvSpPr>
          <p:cNvPr id="5" name="灯片编号占位符 4">
            <a:extLst>
              <a:ext uri="{FF2B5EF4-FFF2-40B4-BE49-F238E27FC236}">
                <a16:creationId xmlns:a16="http://schemas.microsoft.com/office/drawing/2014/main" id="{EF502308-B072-43D4-8931-122DC0EA57EE}"/>
              </a:ext>
            </a:extLst>
          </p:cNvPr>
          <p:cNvSpPr>
            <a:spLocks noGrp="1"/>
          </p:cNvSpPr>
          <p:nvPr>
            <p:ph type="sldNum" sz="quarter" idx="12"/>
          </p:nvPr>
        </p:nvSpPr>
        <p:spPr/>
        <p:txBody>
          <a:bodyPr/>
          <a:lstStyle/>
          <a:p>
            <a:fld id="{8AE93FD2-D0EA-4F29-A3A1-DB8C290D14E3}" type="slidenum">
              <a:rPr lang="en-US" altLang="zh-CN" smtClean="0"/>
              <a:t>2</a:t>
            </a:fld>
            <a:endParaRPr lang="en-US" altLang="zh-CN"/>
          </a:p>
        </p:txBody>
      </p:sp>
    </p:spTree>
    <p:extLst>
      <p:ext uri="{BB962C8B-B14F-4D97-AF65-F5344CB8AC3E}">
        <p14:creationId xmlns:p14="http://schemas.microsoft.com/office/powerpoint/2010/main" val="32459942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B6E67ED-F041-4340-80B8-B8A524821388}"/>
              </a:ext>
            </a:extLst>
          </p:cNvPr>
          <p:cNvSpPr>
            <a:spLocks noGrp="1"/>
          </p:cNvSpPr>
          <p:nvPr>
            <p:ph type="title"/>
          </p:nvPr>
        </p:nvSpPr>
        <p:spPr>
          <a:xfrm>
            <a:off x="925989" y="733264"/>
            <a:ext cx="7772400" cy="522785"/>
          </a:xfrm>
        </p:spPr>
        <p:txBody>
          <a:bodyPr/>
          <a:lstStyle/>
          <a:p>
            <a:r>
              <a:rPr lang="zh-CN" altLang="en-US" sz="3600" dirty="0"/>
              <a:t>传感器尺寸</a:t>
            </a:r>
          </a:p>
        </p:txBody>
      </p:sp>
      <p:sp>
        <p:nvSpPr>
          <p:cNvPr id="3" name="灯片编号占位符 2">
            <a:extLst>
              <a:ext uri="{FF2B5EF4-FFF2-40B4-BE49-F238E27FC236}">
                <a16:creationId xmlns:a16="http://schemas.microsoft.com/office/drawing/2014/main" id="{3D734F08-02AD-443B-A442-E221E6119F3C}"/>
              </a:ext>
            </a:extLst>
          </p:cNvPr>
          <p:cNvSpPr>
            <a:spLocks noGrp="1"/>
          </p:cNvSpPr>
          <p:nvPr>
            <p:ph type="sldNum" sz="quarter" idx="12"/>
          </p:nvPr>
        </p:nvSpPr>
        <p:spPr/>
        <p:txBody>
          <a:bodyPr/>
          <a:lstStyle/>
          <a:p>
            <a:fld id="{6D2C8FF9-6473-4B34-B894-C20A3DC2965E}" type="slidenum">
              <a:rPr lang="en-US" altLang="zh-CN" smtClean="0"/>
              <a:t>20</a:t>
            </a:fld>
            <a:endParaRPr lang="en-US" altLang="zh-CN"/>
          </a:p>
        </p:txBody>
      </p:sp>
      <p:sp>
        <p:nvSpPr>
          <p:cNvPr id="6" name="Rectangle 4">
            <a:extLst>
              <a:ext uri="{FF2B5EF4-FFF2-40B4-BE49-F238E27FC236}">
                <a16:creationId xmlns:a16="http://schemas.microsoft.com/office/drawing/2014/main" id="{8D0424BC-4882-446C-9D59-30C2757E6973}"/>
              </a:ext>
            </a:extLst>
          </p:cNvPr>
          <p:cNvSpPr>
            <a:spLocks noChangeArrowheads="1"/>
          </p:cNvSpPr>
          <p:nvPr/>
        </p:nvSpPr>
        <p:spPr bwMode="auto">
          <a:xfrm>
            <a:off x="228600" y="304800"/>
            <a:ext cx="2687216"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eaLnBrk="0" hangingPunct="0"/>
            <a:r>
              <a:rPr lang="en-US" altLang="zh-CN" sz="1800" b="0" i="1" dirty="0">
                <a:effectLst/>
                <a:latin typeface="宋体" charset="-122"/>
                <a:ea typeface="宋体" charset="-122"/>
              </a:rPr>
              <a:t>3.9 </a:t>
            </a:r>
            <a:r>
              <a:rPr lang="zh-CN" altLang="en-US" sz="1800" b="0" i="1" dirty="0">
                <a:effectLst/>
                <a:latin typeface="宋体" charset="-122"/>
                <a:ea typeface="宋体" charset="-122"/>
              </a:rPr>
              <a:t>相机特性</a:t>
            </a:r>
            <a:endParaRPr kumimoji="0" lang="zh-CN" altLang="en-US" sz="1800" b="0" i="1" dirty="0">
              <a:effectLst/>
              <a:latin typeface="宋体" charset="-122"/>
              <a:ea typeface="宋体" charset="-122"/>
            </a:endParaRPr>
          </a:p>
        </p:txBody>
      </p:sp>
      <p:sp>
        <p:nvSpPr>
          <p:cNvPr id="9" name="Rectangle 7">
            <a:extLst>
              <a:ext uri="{FF2B5EF4-FFF2-40B4-BE49-F238E27FC236}">
                <a16:creationId xmlns:a16="http://schemas.microsoft.com/office/drawing/2014/main" id="{45FEFE2F-0993-4597-B1BC-C247E44E52AB}"/>
              </a:ext>
            </a:extLst>
          </p:cNvPr>
          <p:cNvSpPr txBox="1">
            <a:spLocks noChangeArrowheads="1"/>
          </p:cNvSpPr>
          <p:nvPr/>
        </p:nvSpPr>
        <p:spPr>
          <a:xfrm>
            <a:off x="228600" y="4198910"/>
            <a:ext cx="8229600" cy="2354290"/>
          </a:xfrm>
          <a:prstGeom prst="rect">
            <a:avLst/>
          </a:prstGeom>
          <a:noFill/>
          <a:ln/>
        </p:spPr>
        <p:txBody>
          <a:bodyPr/>
          <a:lstStyle>
            <a:lvl1pPr marL="342900" indent="-342900" algn="l" rtl="0" fontAlgn="base">
              <a:spcBef>
                <a:spcPct val="20000"/>
              </a:spcBef>
              <a:spcAft>
                <a:spcPct val="0"/>
              </a:spcAft>
              <a:buChar char="•"/>
              <a:defRPr kumimoji="1" sz="3200">
                <a:solidFill>
                  <a:schemeClr val="tx1"/>
                </a:solidFill>
                <a:latin typeface="+mn-lt"/>
                <a:ea typeface="+mn-ea"/>
                <a:cs typeface="+mn-cs"/>
              </a:defRPr>
            </a:lvl1pPr>
            <a:lvl2pPr marL="742950" indent="-285750" algn="l" rtl="0" fontAlgn="base">
              <a:spcBef>
                <a:spcPct val="20000"/>
              </a:spcBef>
              <a:spcAft>
                <a:spcPct val="0"/>
              </a:spcAft>
              <a:buChar char="–"/>
              <a:defRPr kumimoji="1" sz="2800">
                <a:solidFill>
                  <a:schemeClr val="tx1"/>
                </a:solidFill>
                <a:latin typeface="+mn-lt"/>
                <a:ea typeface="+mn-ea"/>
              </a:defRPr>
            </a:lvl2pPr>
            <a:lvl3pPr marL="1143000" indent="-228600" algn="l" rtl="0" fontAlgn="base">
              <a:spcBef>
                <a:spcPct val="20000"/>
              </a:spcBef>
              <a:spcAft>
                <a:spcPct val="0"/>
              </a:spcAft>
              <a:buChar char="•"/>
              <a:defRPr kumimoji="1" sz="2400">
                <a:solidFill>
                  <a:schemeClr val="tx1"/>
                </a:solidFill>
                <a:latin typeface="+mn-lt"/>
                <a:ea typeface="+mn-ea"/>
              </a:defRPr>
            </a:lvl3pPr>
            <a:lvl4pPr marL="1600200" indent="-228600" algn="l" rtl="0" fontAlgn="base">
              <a:spcBef>
                <a:spcPct val="20000"/>
              </a:spcBef>
              <a:spcAft>
                <a:spcPct val="0"/>
              </a:spcAft>
              <a:buChar char="–"/>
              <a:defRPr kumimoji="1" sz="2000">
                <a:solidFill>
                  <a:schemeClr val="tx1"/>
                </a:solidFill>
                <a:latin typeface="+mn-lt"/>
                <a:ea typeface="+mn-ea"/>
              </a:defRPr>
            </a:lvl4pPr>
            <a:lvl5pPr marL="2057400" indent="-228600" algn="l" rtl="0" fontAlgn="base">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a:lstStyle>
          <a:p>
            <a:pPr marL="0" indent="0">
              <a:lnSpc>
                <a:spcPct val="90000"/>
              </a:lnSpc>
              <a:buClr>
                <a:schemeClr val="tx1"/>
              </a:buClr>
              <a:buNone/>
            </a:pPr>
            <a:endParaRPr lang="zh-CN" altLang="en-US" sz="2000" b="0" kern="0" dirty="0">
              <a:effectLst/>
              <a:ea typeface="楷体_GB2312" panose="02010609030101010101" pitchFamily="49" charset="-122"/>
            </a:endParaRPr>
          </a:p>
          <a:p>
            <a:pPr>
              <a:lnSpc>
                <a:spcPct val="90000"/>
              </a:lnSpc>
              <a:buClr>
                <a:schemeClr val="tx1"/>
              </a:buClr>
              <a:buFont typeface="Wingdings" panose="05000000000000000000" pitchFamily="2" charset="2"/>
              <a:buNone/>
            </a:pPr>
            <a:r>
              <a:rPr lang="zh-CN" altLang="en-US" sz="2000" b="1" kern="0" dirty="0">
                <a:effectLst/>
                <a:ea typeface="楷体_GB2312" panose="02010609030101010101" pitchFamily="49" charset="-122"/>
              </a:rPr>
              <a:t>     图像传感器感光区域的面积大小。如：</a:t>
            </a:r>
            <a:r>
              <a:rPr lang="en-US" altLang="zh-CN" sz="2000" b="1" kern="0" dirty="0">
                <a:effectLst/>
                <a:ea typeface="楷体_GB2312" panose="02010609030101010101" pitchFamily="49" charset="-122"/>
              </a:rPr>
              <a:t>1/3“</a:t>
            </a:r>
            <a:r>
              <a:rPr lang="zh-CN" altLang="en-US" sz="2000" b="1" kern="0" dirty="0">
                <a:effectLst/>
                <a:ea typeface="楷体_GB2312" panose="02010609030101010101" pitchFamily="49" charset="-122"/>
              </a:rPr>
              <a:t>、</a:t>
            </a:r>
            <a:r>
              <a:rPr lang="en-US" altLang="zh-CN" sz="2000" b="1" kern="0" dirty="0">
                <a:effectLst/>
                <a:ea typeface="楷体_GB2312" panose="02010609030101010101" pitchFamily="49" charset="-122"/>
              </a:rPr>
              <a:t>1/2”</a:t>
            </a:r>
            <a:r>
              <a:rPr lang="zh-CN" altLang="en-US" sz="2000" b="1" kern="0" dirty="0">
                <a:effectLst/>
                <a:ea typeface="楷体_GB2312" panose="02010609030101010101" pitchFamily="49" charset="-122"/>
              </a:rPr>
              <a:t>等。绝大多数模拟相机的传感器的长宽比例是</a:t>
            </a:r>
            <a:r>
              <a:rPr lang="en-US" altLang="zh-CN" sz="2000" b="1" kern="0" dirty="0">
                <a:effectLst/>
                <a:ea typeface="楷体_GB2312" panose="02010609030101010101" pitchFamily="49" charset="-122"/>
              </a:rPr>
              <a:t>4:3 (H:V)</a:t>
            </a:r>
            <a:r>
              <a:rPr lang="zh-CN" altLang="en-US" sz="2000" b="1" kern="0" dirty="0">
                <a:effectLst/>
                <a:ea typeface="楷体_GB2312" panose="02010609030101010101" pitchFamily="49" charset="-122"/>
              </a:rPr>
              <a:t>，数字相机的长宽比例则包括多种：</a:t>
            </a:r>
            <a:r>
              <a:rPr lang="en-US" altLang="zh-CN" sz="2000" b="1" kern="0" dirty="0">
                <a:effectLst/>
                <a:ea typeface="楷体_GB2312" panose="02010609030101010101" pitchFamily="49" charset="-122"/>
              </a:rPr>
              <a:t>1:1,16:9,3:2 etc. 1</a:t>
            </a:r>
            <a:r>
              <a:rPr lang="zh-CN" altLang="en-US" sz="2000" b="1" kern="0" dirty="0">
                <a:effectLst/>
                <a:ea typeface="楷体_GB2312" panose="02010609030101010101" pitchFamily="49" charset="-122"/>
              </a:rPr>
              <a:t>英寸</a:t>
            </a:r>
            <a:r>
              <a:rPr lang="en-US" altLang="zh-CN" sz="2000" b="1" kern="0" dirty="0">
                <a:effectLst/>
                <a:ea typeface="楷体_GB2312" panose="02010609030101010101" pitchFamily="49" charset="-122"/>
              </a:rPr>
              <a:t>CCD</a:t>
            </a:r>
            <a:r>
              <a:rPr lang="zh-CN" altLang="en-US" sz="2000" b="1" kern="0" dirty="0">
                <a:effectLst/>
                <a:ea typeface="楷体_GB2312" panose="02010609030101010101" pitchFamily="49" charset="-122"/>
              </a:rPr>
              <a:t>尺寸</a:t>
            </a:r>
            <a:r>
              <a:rPr lang="en-US" altLang="zh-CN" sz="2000" b="1" kern="0" dirty="0">
                <a:effectLst/>
                <a:ea typeface="楷体_GB2312" panose="02010609030101010101" pitchFamily="49" charset="-122"/>
              </a:rPr>
              <a:t>=</a:t>
            </a:r>
            <a:r>
              <a:rPr lang="zh-CN" altLang="en-US" sz="2000" b="1" kern="0" dirty="0">
                <a:effectLst/>
                <a:ea typeface="楷体_GB2312" panose="02010609030101010101" pitchFamily="49" charset="-122"/>
              </a:rPr>
              <a:t>对角线</a:t>
            </a:r>
            <a:r>
              <a:rPr lang="en-US" altLang="zh-CN" sz="2000" b="1" kern="0" dirty="0">
                <a:effectLst/>
                <a:ea typeface="楷体_GB2312" panose="02010609030101010101" pitchFamily="49" charset="-122"/>
              </a:rPr>
              <a:t>16mm(</a:t>
            </a:r>
            <a:r>
              <a:rPr lang="zh-CN" altLang="en-US" sz="2000" b="1" kern="0" dirty="0">
                <a:solidFill>
                  <a:srgbClr val="FF0000"/>
                </a:solidFill>
                <a:effectLst/>
                <a:ea typeface="楷体_GB2312" panose="02010609030101010101" pitchFamily="49" charset="-122"/>
              </a:rPr>
              <a:t>不是</a:t>
            </a:r>
            <a:r>
              <a:rPr lang="en-US" altLang="zh-CN" sz="2000" b="1" kern="0" dirty="0">
                <a:solidFill>
                  <a:srgbClr val="FF0000"/>
                </a:solidFill>
                <a:effectLst/>
                <a:ea typeface="楷体_GB2312" panose="02010609030101010101" pitchFamily="49" charset="-122"/>
              </a:rPr>
              <a:t>25.4mm!</a:t>
            </a:r>
            <a:r>
              <a:rPr lang="en-US" altLang="zh-CN" sz="2000" b="1" kern="0" dirty="0">
                <a:effectLst/>
                <a:ea typeface="楷体_GB2312" panose="02010609030101010101" pitchFamily="49" charset="-122"/>
              </a:rPr>
              <a:t>)</a:t>
            </a:r>
          </a:p>
          <a:p>
            <a:pPr>
              <a:lnSpc>
                <a:spcPct val="90000"/>
              </a:lnSpc>
              <a:buClr>
                <a:schemeClr val="tx1"/>
              </a:buClr>
              <a:buFont typeface="Wingdings" panose="05000000000000000000" pitchFamily="2" charset="2"/>
              <a:buNone/>
            </a:pPr>
            <a:r>
              <a:rPr lang="en-US" altLang="zh-CN" sz="2000" kern="0" dirty="0">
                <a:effectLst/>
                <a:ea typeface="楷体_GB2312" panose="02010609030101010101" pitchFamily="49" charset="-122"/>
              </a:rPr>
              <a:t>      </a:t>
            </a:r>
            <a:r>
              <a:rPr lang="zh-CN" altLang="en-US" sz="2000" kern="0" dirty="0">
                <a:effectLst/>
                <a:ea typeface="楷体_GB2312" panose="02010609030101010101" pitchFamily="49" charset="-122"/>
              </a:rPr>
              <a:t>在一定分辨率条件下，传感器像素越大，捕捉光线的能力越强，图像质量越高。在同等分辨率下，像素增大要求</a:t>
            </a:r>
            <a:r>
              <a:rPr lang="en-US" altLang="zh-CN" sz="2000" kern="0" dirty="0">
                <a:effectLst/>
                <a:ea typeface="楷体_GB2312" panose="02010609030101010101" pitchFamily="49" charset="-122"/>
              </a:rPr>
              <a:t>CCD</a:t>
            </a:r>
            <a:r>
              <a:rPr lang="zh-CN" altLang="en-US" sz="2000" kern="0" dirty="0">
                <a:effectLst/>
                <a:ea typeface="楷体_GB2312" panose="02010609030101010101" pitchFamily="49" charset="-122"/>
              </a:rPr>
              <a:t>尺寸越大，导致成本升高。</a:t>
            </a:r>
            <a:endParaRPr lang="en-US" altLang="zh-CN" sz="2000" b="1" kern="0" dirty="0">
              <a:effectLst/>
              <a:ea typeface="楷体_GB2312" panose="02010609030101010101" pitchFamily="49" charset="-122"/>
            </a:endParaRPr>
          </a:p>
        </p:txBody>
      </p:sp>
      <p:pic>
        <p:nvPicPr>
          <p:cNvPr id="10" name="Picture 8" descr="ccd">
            <a:extLst>
              <a:ext uri="{FF2B5EF4-FFF2-40B4-BE49-F238E27FC236}">
                <a16:creationId xmlns:a16="http://schemas.microsoft.com/office/drawing/2014/main" id="{1598C34A-4F63-47B3-B44E-A65FA202602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851" y="2136775"/>
            <a:ext cx="4732338" cy="129222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11" name="图片 10">
            <a:extLst>
              <a:ext uri="{FF2B5EF4-FFF2-40B4-BE49-F238E27FC236}">
                <a16:creationId xmlns:a16="http://schemas.microsoft.com/office/drawing/2014/main" id="{604F8A40-6F64-4F57-B7DB-D72C173A558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4644" t="3335" r="4966" b="6747"/>
          <a:stretch/>
        </p:blipFill>
        <p:spPr>
          <a:xfrm>
            <a:off x="7505700" y="1783447"/>
            <a:ext cx="1390473" cy="1206786"/>
          </a:xfrm>
          <a:prstGeom prst="rect">
            <a:avLst/>
          </a:prstGeom>
        </p:spPr>
      </p:pic>
      <p:pic>
        <p:nvPicPr>
          <p:cNvPr id="12" name="图片 11">
            <a:extLst>
              <a:ext uri="{FF2B5EF4-FFF2-40B4-BE49-F238E27FC236}">
                <a16:creationId xmlns:a16="http://schemas.microsoft.com/office/drawing/2014/main" id="{34E6EA46-D124-4FD9-BFC9-E2D9E6352EA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95486" y="1791394"/>
            <a:ext cx="2610214" cy="1724266"/>
          </a:xfrm>
          <a:prstGeom prst="rect">
            <a:avLst/>
          </a:prstGeom>
        </p:spPr>
      </p:pic>
      <p:sp>
        <p:nvSpPr>
          <p:cNvPr id="13" name="文本框 12">
            <a:extLst>
              <a:ext uri="{FF2B5EF4-FFF2-40B4-BE49-F238E27FC236}">
                <a16:creationId xmlns:a16="http://schemas.microsoft.com/office/drawing/2014/main" id="{CE11650E-5A93-468D-9951-7C1241974FAA}"/>
              </a:ext>
            </a:extLst>
          </p:cNvPr>
          <p:cNvSpPr txBox="1"/>
          <p:nvPr/>
        </p:nvSpPr>
        <p:spPr>
          <a:xfrm>
            <a:off x="7424403" y="3273307"/>
            <a:ext cx="1853392" cy="830997"/>
          </a:xfrm>
          <a:prstGeom prst="rect">
            <a:avLst/>
          </a:prstGeom>
          <a:noFill/>
        </p:spPr>
        <p:txBody>
          <a:bodyPr wrap="none" rtlCol="0">
            <a:spAutoFit/>
          </a:bodyPr>
          <a:lstStyle/>
          <a:p>
            <a:r>
              <a:rPr lang="zh-CN" altLang="en-US" sz="2400" dirty="0"/>
              <a:t>感光芯片</a:t>
            </a:r>
            <a:endParaRPr lang="en-US" altLang="zh-CN" sz="2400" dirty="0"/>
          </a:p>
          <a:p>
            <a:r>
              <a:rPr lang="en-US" altLang="zh-CN" sz="2400" dirty="0"/>
              <a:t>CCD CMOS</a:t>
            </a:r>
            <a:endParaRPr lang="zh-CN" altLang="en-US" sz="2400" dirty="0"/>
          </a:p>
        </p:txBody>
      </p:sp>
    </p:spTree>
    <p:extLst>
      <p:ext uri="{BB962C8B-B14F-4D97-AF65-F5344CB8AC3E}">
        <p14:creationId xmlns:p14="http://schemas.microsoft.com/office/powerpoint/2010/main" val="13281467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B6E67ED-F041-4340-80B8-B8A524821388}"/>
              </a:ext>
            </a:extLst>
          </p:cNvPr>
          <p:cNvSpPr>
            <a:spLocks noGrp="1"/>
          </p:cNvSpPr>
          <p:nvPr>
            <p:ph type="title"/>
          </p:nvPr>
        </p:nvSpPr>
        <p:spPr>
          <a:xfrm>
            <a:off x="925989" y="733264"/>
            <a:ext cx="7772400" cy="522785"/>
          </a:xfrm>
        </p:spPr>
        <p:txBody>
          <a:bodyPr/>
          <a:lstStyle/>
          <a:p>
            <a:r>
              <a:rPr lang="zh-CN" altLang="en-US" sz="3600" dirty="0"/>
              <a:t>分辨率</a:t>
            </a:r>
          </a:p>
        </p:txBody>
      </p:sp>
      <p:sp>
        <p:nvSpPr>
          <p:cNvPr id="3" name="灯片编号占位符 2">
            <a:extLst>
              <a:ext uri="{FF2B5EF4-FFF2-40B4-BE49-F238E27FC236}">
                <a16:creationId xmlns:a16="http://schemas.microsoft.com/office/drawing/2014/main" id="{3D734F08-02AD-443B-A442-E221E6119F3C}"/>
              </a:ext>
            </a:extLst>
          </p:cNvPr>
          <p:cNvSpPr>
            <a:spLocks noGrp="1"/>
          </p:cNvSpPr>
          <p:nvPr>
            <p:ph type="sldNum" sz="quarter" idx="12"/>
          </p:nvPr>
        </p:nvSpPr>
        <p:spPr/>
        <p:txBody>
          <a:bodyPr/>
          <a:lstStyle/>
          <a:p>
            <a:fld id="{6D2C8FF9-6473-4B34-B894-C20A3DC2965E}" type="slidenum">
              <a:rPr lang="en-US" altLang="zh-CN" smtClean="0"/>
              <a:t>21</a:t>
            </a:fld>
            <a:endParaRPr lang="en-US" altLang="zh-CN"/>
          </a:p>
        </p:txBody>
      </p:sp>
      <p:grpSp>
        <p:nvGrpSpPr>
          <p:cNvPr id="14" name="Group 8">
            <a:extLst>
              <a:ext uri="{FF2B5EF4-FFF2-40B4-BE49-F238E27FC236}">
                <a16:creationId xmlns:a16="http://schemas.microsoft.com/office/drawing/2014/main" id="{5BCC434B-6B98-403B-8B38-3D66331C4B44}"/>
              </a:ext>
            </a:extLst>
          </p:cNvPr>
          <p:cNvGrpSpPr>
            <a:grpSpLocks/>
          </p:cNvGrpSpPr>
          <p:nvPr/>
        </p:nvGrpSpPr>
        <p:grpSpPr bwMode="auto">
          <a:xfrm>
            <a:off x="773589" y="1714398"/>
            <a:ext cx="8077200" cy="2814638"/>
            <a:chOff x="432" y="1632"/>
            <a:chExt cx="5088" cy="1773"/>
          </a:xfrm>
        </p:grpSpPr>
        <p:grpSp>
          <p:nvGrpSpPr>
            <p:cNvPr id="15" name="Group 9">
              <a:extLst>
                <a:ext uri="{FF2B5EF4-FFF2-40B4-BE49-F238E27FC236}">
                  <a16:creationId xmlns:a16="http://schemas.microsoft.com/office/drawing/2014/main" id="{57C0EA85-3929-4973-BA45-0B89181897BF}"/>
                </a:ext>
              </a:extLst>
            </p:cNvPr>
            <p:cNvGrpSpPr>
              <a:grpSpLocks/>
            </p:cNvGrpSpPr>
            <p:nvPr/>
          </p:nvGrpSpPr>
          <p:grpSpPr bwMode="auto">
            <a:xfrm>
              <a:off x="528" y="1968"/>
              <a:ext cx="4752" cy="1437"/>
              <a:chOff x="280" y="2095"/>
              <a:chExt cx="4752" cy="1437"/>
            </a:xfrm>
          </p:grpSpPr>
          <p:sp>
            <p:nvSpPr>
              <p:cNvPr id="18" name="Text Box 10">
                <a:extLst>
                  <a:ext uri="{FF2B5EF4-FFF2-40B4-BE49-F238E27FC236}">
                    <a16:creationId xmlns:a16="http://schemas.microsoft.com/office/drawing/2014/main" id="{E49F5191-2D13-4B87-9DF8-AA5306548023}"/>
                  </a:ext>
                </a:extLst>
              </p:cNvPr>
              <p:cNvSpPr txBox="1">
                <a:spLocks noChangeArrowheads="1"/>
              </p:cNvSpPr>
              <p:nvPr/>
            </p:nvSpPr>
            <p:spPr bwMode="auto">
              <a:xfrm>
                <a:off x="915" y="2628"/>
                <a:ext cx="428" cy="212"/>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28575">
                    <a:solidFill>
                      <a:srgbClr val="FF0000"/>
                    </a:solidFill>
                    <a:miter lim="800000"/>
                    <a:headEnd type="none" w="sm" len="sm"/>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r>
                  <a:rPr lang="en-US" altLang="zh-CN" dirty="0">
                    <a:solidFill>
                      <a:schemeClr val="bg1"/>
                    </a:solidFill>
                  </a:rPr>
                  <a:t>480</a:t>
                </a:r>
              </a:p>
            </p:txBody>
          </p:sp>
          <p:sp>
            <p:nvSpPr>
              <p:cNvPr id="19" name="Line 11">
                <a:extLst>
                  <a:ext uri="{FF2B5EF4-FFF2-40B4-BE49-F238E27FC236}">
                    <a16:creationId xmlns:a16="http://schemas.microsoft.com/office/drawing/2014/main" id="{55D2C56C-F6D9-45F6-A8AC-0A8E6C3FF2C2}"/>
                  </a:ext>
                </a:extLst>
              </p:cNvPr>
              <p:cNvSpPr>
                <a:spLocks noChangeShapeType="1"/>
              </p:cNvSpPr>
              <p:nvPr/>
            </p:nvSpPr>
            <p:spPr bwMode="auto">
              <a:xfrm rot="16200000" flipH="1">
                <a:off x="812" y="3150"/>
                <a:ext cx="545" cy="0"/>
              </a:xfrm>
              <a:prstGeom prst="line">
                <a:avLst/>
              </a:prstGeom>
              <a:noFill/>
              <a:ln w="28575">
                <a:solidFill>
                  <a:schemeClr val="bg1"/>
                </a:solidFill>
                <a:round/>
                <a:headEnd type="none" w="sm" len="sm"/>
                <a:tailEnd type="triangl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20" name="Line 12">
                <a:extLst>
                  <a:ext uri="{FF2B5EF4-FFF2-40B4-BE49-F238E27FC236}">
                    <a16:creationId xmlns:a16="http://schemas.microsoft.com/office/drawing/2014/main" id="{0854CE6C-3511-4BC1-8B4C-5C3E2B980E74}"/>
                  </a:ext>
                </a:extLst>
              </p:cNvPr>
              <p:cNvSpPr>
                <a:spLocks noChangeShapeType="1"/>
              </p:cNvSpPr>
              <p:nvPr/>
            </p:nvSpPr>
            <p:spPr bwMode="auto">
              <a:xfrm rot="5400000" flipH="1" flipV="1">
                <a:off x="822" y="2351"/>
                <a:ext cx="512" cy="0"/>
              </a:xfrm>
              <a:prstGeom prst="line">
                <a:avLst/>
              </a:prstGeom>
              <a:noFill/>
              <a:ln w="28575">
                <a:solidFill>
                  <a:schemeClr val="bg1"/>
                </a:solidFill>
                <a:round/>
                <a:headEnd type="none" w="sm" len="sm"/>
                <a:tailEnd type="triangl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21" name="Text Box 13">
                <a:extLst>
                  <a:ext uri="{FF2B5EF4-FFF2-40B4-BE49-F238E27FC236}">
                    <a16:creationId xmlns:a16="http://schemas.microsoft.com/office/drawing/2014/main" id="{9FD82A18-54CB-4837-B338-FA0DBBDB9312}"/>
                  </a:ext>
                </a:extLst>
              </p:cNvPr>
              <p:cNvSpPr txBox="1">
                <a:spLocks noChangeArrowheads="1"/>
              </p:cNvSpPr>
              <p:nvPr/>
            </p:nvSpPr>
            <p:spPr bwMode="auto">
              <a:xfrm>
                <a:off x="3700" y="2632"/>
                <a:ext cx="428" cy="212"/>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28575">
                    <a:solidFill>
                      <a:srgbClr val="FF0000"/>
                    </a:solidFill>
                    <a:miter lim="800000"/>
                    <a:headEnd type="none" w="sm" len="sm"/>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r>
                  <a:rPr lang="en-US" altLang="zh-CN">
                    <a:solidFill>
                      <a:schemeClr val="bg1"/>
                    </a:solidFill>
                  </a:rPr>
                  <a:t>768</a:t>
                </a:r>
              </a:p>
            </p:txBody>
          </p:sp>
          <p:sp>
            <p:nvSpPr>
              <p:cNvPr id="22" name="Line 14">
                <a:extLst>
                  <a:ext uri="{FF2B5EF4-FFF2-40B4-BE49-F238E27FC236}">
                    <a16:creationId xmlns:a16="http://schemas.microsoft.com/office/drawing/2014/main" id="{43D98A87-C1B2-45D1-9BB5-A485B261212B}"/>
                  </a:ext>
                </a:extLst>
              </p:cNvPr>
              <p:cNvSpPr>
                <a:spLocks noChangeShapeType="1"/>
              </p:cNvSpPr>
              <p:nvPr/>
            </p:nvSpPr>
            <p:spPr bwMode="auto">
              <a:xfrm rot="16200000" flipH="1">
                <a:off x="3597" y="3154"/>
                <a:ext cx="545" cy="0"/>
              </a:xfrm>
              <a:prstGeom prst="line">
                <a:avLst/>
              </a:prstGeom>
              <a:noFill/>
              <a:ln w="28575">
                <a:solidFill>
                  <a:schemeClr val="bg1"/>
                </a:solidFill>
                <a:round/>
                <a:headEnd type="none" w="sm" len="sm"/>
                <a:tailEnd type="triangl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23" name="Rectangle 15">
                <a:extLst>
                  <a:ext uri="{FF2B5EF4-FFF2-40B4-BE49-F238E27FC236}">
                    <a16:creationId xmlns:a16="http://schemas.microsoft.com/office/drawing/2014/main" id="{A6FB211F-884B-4E8D-9C21-AD1C6B59B01E}"/>
                  </a:ext>
                </a:extLst>
              </p:cNvPr>
              <p:cNvSpPr>
                <a:spLocks noChangeArrowheads="1"/>
              </p:cNvSpPr>
              <p:nvPr/>
            </p:nvSpPr>
            <p:spPr bwMode="auto">
              <a:xfrm>
                <a:off x="287" y="2183"/>
                <a:ext cx="1971" cy="1340"/>
              </a:xfrm>
              <a:prstGeom prst="rect">
                <a:avLst/>
              </a:prstGeom>
              <a:noFill/>
              <a:ln w="28575">
                <a:solidFill>
                  <a:srgbClr val="FF0000"/>
                </a:solidFill>
                <a:miter lim="800000"/>
                <a:headEnd type="none" w="sm" len="sm"/>
                <a:tailEnd type="non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24" name="Text Box 16">
                <a:extLst>
                  <a:ext uri="{FF2B5EF4-FFF2-40B4-BE49-F238E27FC236}">
                    <a16:creationId xmlns:a16="http://schemas.microsoft.com/office/drawing/2014/main" id="{4C2D1AAC-8856-4F52-BB64-E7A4F73BF901}"/>
                  </a:ext>
                </a:extLst>
              </p:cNvPr>
              <p:cNvSpPr txBox="1">
                <a:spLocks noChangeArrowheads="1"/>
              </p:cNvSpPr>
              <p:nvPr/>
            </p:nvSpPr>
            <p:spPr bwMode="auto">
              <a:xfrm>
                <a:off x="1006" y="2476"/>
                <a:ext cx="428" cy="291"/>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28575">
                    <a:solidFill>
                      <a:srgbClr val="FFFF00"/>
                    </a:solidFill>
                    <a:miter lim="800000"/>
                    <a:headEnd type="none" w="sm" len="sm"/>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r>
                  <a:rPr lang="en-US" altLang="zh-CN" sz="2400" dirty="0"/>
                  <a:t>640</a:t>
                </a:r>
              </a:p>
            </p:txBody>
          </p:sp>
          <p:sp>
            <p:nvSpPr>
              <p:cNvPr id="25" name="Line 17">
                <a:extLst>
                  <a:ext uri="{FF2B5EF4-FFF2-40B4-BE49-F238E27FC236}">
                    <a16:creationId xmlns:a16="http://schemas.microsoft.com/office/drawing/2014/main" id="{EEF4B995-DBA7-4210-95C2-D6CEBCB39361}"/>
                  </a:ext>
                </a:extLst>
              </p:cNvPr>
              <p:cNvSpPr>
                <a:spLocks noChangeShapeType="1"/>
              </p:cNvSpPr>
              <p:nvPr/>
            </p:nvSpPr>
            <p:spPr bwMode="auto">
              <a:xfrm>
                <a:off x="1323" y="2579"/>
                <a:ext cx="915" cy="0"/>
              </a:xfrm>
              <a:prstGeom prst="line">
                <a:avLst/>
              </a:prstGeom>
              <a:noFill/>
              <a:ln w="28575">
                <a:solidFill>
                  <a:schemeClr val="tx1"/>
                </a:solidFill>
                <a:round/>
                <a:headEnd type="none" w="sm" len="sm"/>
                <a:tailEnd type="triangl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26" name="Line 18">
                <a:extLst>
                  <a:ext uri="{FF2B5EF4-FFF2-40B4-BE49-F238E27FC236}">
                    <a16:creationId xmlns:a16="http://schemas.microsoft.com/office/drawing/2014/main" id="{51BB9503-49C6-46A8-9754-2F1D93F6A5AB}"/>
                  </a:ext>
                </a:extLst>
              </p:cNvPr>
              <p:cNvSpPr>
                <a:spLocks noChangeShapeType="1"/>
              </p:cNvSpPr>
              <p:nvPr/>
            </p:nvSpPr>
            <p:spPr bwMode="auto">
              <a:xfrm flipH="1">
                <a:off x="280" y="2572"/>
                <a:ext cx="702" cy="0"/>
              </a:xfrm>
              <a:prstGeom prst="line">
                <a:avLst/>
              </a:prstGeom>
              <a:noFill/>
              <a:ln w="28575">
                <a:solidFill>
                  <a:schemeClr val="tx1"/>
                </a:solidFill>
                <a:round/>
                <a:headEnd type="none" w="sm" len="sm"/>
                <a:tailEnd type="triangl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27" name="Text Box 19">
                <a:extLst>
                  <a:ext uri="{FF2B5EF4-FFF2-40B4-BE49-F238E27FC236}">
                    <a16:creationId xmlns:a16="http://schemas.microsoft.com/office/drawing/2014/main" id="{8D1E6C66-8686-4405-8B5C-7EC443A34194}"/>
                  </a:ext>
                </a:extLst>
              </p:cNvPr>
              <p:cNvSpPr txBox="1">
                <a:spLocks noChangeArrowheads="1"/>
              </p:cNvSpPr>
              <p:nvPr/>
            </p:nvSpPr>
            <p:spPr bwMode="auto">
              <a:xfrm>
                <a:off x="707" y="2721"/>
                <a:ext cx="428" cy="291"/>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28575">
                    <a:solidFill>
                      <a:srgbClr val="FF0000"/>
                    </a:solidFill>
                    <a:miter lim="800000"/>
                    <a:headEnd type="none" w="sm" len="sm"/>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r>
                  <a:rPr lang="en-US" altLang="zh-CN" sz="2400" dirty="0"/>
                  <a:t>480</a:t>
                </a:r>
              </a:p>
            </p:txBody>
          </p:sp>
          <p:sp>
            <p:nvSpPr>
              <p:cNvPr id="28" name="Line 20">
                <a:extLst>
                  <a:ext uri="{FF2B5EF4-FFF2-40B4-BE49-F238E27FC236}">
                    <a16:creationId xmlns:a16="http://schemas.microsoft.com/office/drawing/2014/main" id="{BC0A61EE-AC02-4F03-B51E-00F9FCB27448}"/>
                  </a:ext>
                </a:extLst>
              </p:cNvPr>
              <p:cNvSpPr>
                <a:spLocks noChangeShapeType="1"/>
              </p:cNvSpPr>
              <p:nvPr/>
            </p:nvSpPr>
            <p:spPr bwMode="auto">
              <a:xfrm rot="16200000" flipH="1">
                <a:off x="604" y="3243"/>
                <a:ext cx="545" cy="0"/>
              </a:xfrm>
              <a:prstGeom prst="line">
                <a:avLst/>
              </a:prstGeom>
              <a:noFill/>
              <a:ln w="28575">
                <a:solidFill>
                  <a:schemeClr val="tx1"/>
                </a:solidFill>
                <a:round/>
                <a:headEnd type="none" w="sm" len="sm"/>
                <a:tailEnd type="triangl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29" name="Line 21">
                <a:extLst>
                  <a:ext uri="{FF2B5EF4-FFF2-40B4-BE49-F238E27FC236}">
                    <a16:creationId xmlns:a16="http://schemas.microsoft.com/office/drawing/2014/main" id="{219E5833-8FA6-447F-B2CB-D8C52CB39544}"/>
                  </a:ext>
                </a:extLst>
              </p:cNvPr>
              <p:cNvSpPr>
                <a:spLocks noChangeShapeType="1"/>
              </p:cNvSpPr>
              <p:nvPr/>
            </p:nvSpPr>
            <p:spPr bwMode="auto">
              <a:xfrm rot="5400000" flipH="1" flipV="1">
                <a:off x="614" y="2444"/>
                <a:ext cx="512" cy="0"/>
              </a:xfrm>
              <a:prstGeom prst="line">
                <a:avLst/>
              </a:prstGeom>
              <a:noFill/>
              <a:ln w="28575">
                <a:solidFill>
                  <a:schemeClr val="tx1"/>
                </a:solidFill>
                <a:round/>
                <a:headEnd type="none" w="sm" len="sm"/>
                <a:tailEnd type="triangl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30" name="Rectangle 22">
                <a:extLst>
                  <a:ext uri="{FF2B5EF4-FFF2-40B4-BE49-F238E27FC236}">
                    <a16:creationId xmlns:a16="http://schemas.microsoft.com/office/drawing/2014/main" id="{6CD494D0-32CF-484F-A1D8-6140E197ABEE}"/>
                  </a:ext>
                </a:extLst>
              </p:cNvPr>
              <p:cNvSpPr>
                <a:spLocks noChangeArrowheads="1"/>
              </p:cNvSpPr>
              <p:nvPr/>
            </p:nvSpPr>
            <p:spPr bwMode="auto">
              <a:xfrm>
                <a:off x="3061" y="2192"/>
                <a:ext cx="1971" cy="1340"/>
              </a:xfrm>
              <a:prstGeom prst="rect">
                <a:avLst/>
              </a:prstGeom>
              <a:noFill/>
              <a:ln w="28575">
                <a:solidFill>
                  <a:srgbClr val="FF0000"/>
                </a:solidFill>
                <a:miter lim="800000"/>
                <a:headEnd type="none" w="sm" len="sm"/>
                <a:tailEnd type="non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31" name="Text Box 23">
                <a:extLst>
                  <a:ext uri="{FF2B5EF4-FFF2-40B4-BE49-F238E27FC236}">
                    <a16:creationId xmlns:a16="http://schemas.microsoft.com/office/drawing/2014/main" id="{0A146F26-3C01-4456-AAC4-E348D92C641C}"/>
                  </a:ext>
                </a:extLst>
              </p:cNvPr>
              <p:cNvSpPr txBox="1">
                <a:spLocks noChangeArrowheads="1"/>
              </p:cNvSpPr>
              <p:nvPr/>
            </p:nvSpPr>
            <p:spPr bwMode="auto">
              <a:xfrm>
                <a:off x="3747" y="2480"/>
                <a:ext cx="428" cy="291"/>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28575">
                    <a:solidFill>
                      <a:srgbClr val="FFFF00"/>
                    </a:solidFill>
                    <a:miter lim="800000"/>
                    <a:headEnd type="none" w="sm" len="sm"/>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r>
                  <a:rPr lang="en-US" altLang="zh-CN" sz="2400" dirty="0"/>
                  <a:t>760</a:t>
                </a:r>
              </a:p>
            </p:txBody>
          </p:sp>
          <p:sp>
            <p:nvSpPr>
              <p:cNvPr id="32" name="Line 24">
                <a:extLst>
                  <a:ext uri="{FF2B5EF4-FFF2-40B4-BE49-F238E27FC236}">
                    <a16:creationId xmlns:a16="http://schemas.microsoft.com/office/drawing/2014/main" id="{D07FC9B2-4BCF-4DE9-8D4C-546885709D40}"/>
                  </a:ext>
                </a:extLst>
              </p:cNvPr>
              <p:cNvSpPr>
                <a:spLocks noChangeShapeType="1"/>
              </p:cNvSpPr>
              <p:nvPr/>
            </p:nvSpPr>
            <p:spPr bwMode="auto">
              <a:xfrm>
                <a:off x="4108" y="2583"/>
                <a:ext cx="915" cy="0"/>
              </a:xfrm>
              <a:prstGeom prst="line">
                <a:avLst/>
              </a:prstGeom>
              <a:noFill/>
              <a:ln w="28575">
                <a:solidFill>
                  <a:schemeClr val="tx1"/>
                </a:solidFill>
                <a:round/>
                <a:headEnd type="none" w="sm" len="sm"/>
                <a:tailEnd type="triangl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33" name="Line 25">
                <a:extLst>
                  <a:ext uri="{FF2B5EF4-FFF2-40B4-BE49-F238E27FC236}">
                    <a16:creationId xmlns:a16="http://schemas.microsoft.com/office/drawing/2014/main" id="{9FA40B39-FDE3-4670-81AF-45F720064A0E}"/>
                  </a:ext>
                </a:extLst>
              </p:cNvPr>
              <p:cNvSpPr>
                <a:spLocks noChangeShapeType="1"/>
              </p:cNvSpPr>
              <p:nvPr/>
            </p:nvSpPr>
            <p:spPr bwMode="auto">
              <a:xfrm flipH="1">
                <a:off x="3065" y="2576"/>
                <a:ext cx="702" cy="0"/>
              </a:xfrm>
              <a:prstGeom prst="line">
                <a:avLst/>
              </a:prstGeom>
              <a:noFill/>
              <a:ln w="28575">
                <a:solidFill>
                  <a:schemeClr val="tx1"/>
                </a:solidFill>
                <a:round/>
                <a:headEnd type="none" w="sm" len="sm"/>
                <a:tailEnd type="triangl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34" name="Text Box 26">
                <a:extLst>
                  <a:ext uri="{FF2B5EF4-FFF2-40B4-BE49-F238E27FC236}">
                    <a16:creationId xmlns:a16="http://schemas.microsoft.com/office/drawing/2014/main" id="{A4751066-6B9B-4861-8817-E639C5FC27E0}"/>
                  </a:ext>
                </a:extLst>
              </p:cNvPr>
              <p:cNvSpPr txBox="1">
                <a:spLocks noChangeArrowheads="1"/>
              </p:cNvSpPr>
              <p:nvPr/>
            </p:nvSpPr>
            <p:spPr bwMode="auto">
              <a:xfrm>
                <a:off x="3492" y="2725"/>
                <a:ext cx="428" cy="291"/>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28575">
                    <a:solidFill>
                      <a:srgbClr val="FF0000"/>
                    </a:solidFill>
                    <a:miter lim="800000"/>
                    <a:headEnd type="none" w="sm" len="sm"/>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r>
                  <a:rPr lang="en-US" altLang="zh-CN" sz="2400" dirty="0"/>
                  <a:t>574</a:t>
                </a:r>
              </a:p>
            </p:txBody>
          </p:sp>
          <p:sp>
            <p:nvSpPr>
              <p:cNvPr id="35" name="Line 27">
                <a:extLst>
                  <a:ext uri="{FF2B5EF4-FFF2-40B4-BE49-F238E27FC236}">
                    <a16:creationId xmlns:a16="http://schemas.microsoft.com/office/drawing/2014/main" id="{931ACE8E-B8F8-4DD9-A202-406DB7334269}"/>
                  </a:ext>
                </a:extLst>
              </p:cNvPr>
              <p:cNvSpPr>
                <a:spLocks noChangeShapeType="1"/>
              </p:cNvSpPr>
              <p:nvPr/>
            </p:nvSpPr>
            <p:spPr bwMode="auto">
              <a:xfrm rot="16200000" flipH="1">
                <a:off x="3389" y="3247"/>
                <a:ext cx="545" cy="0"/>
              </a:xfrm>
              <a:prstGeom prst="line">
                <a:avLst/>
              </a:prstGeom>
              <a:noFill/>
              <a:ln w="28575">
                <a:solidFill>
                  <a:schemeClr val="tx1"/>
                </a:solidFill>
                <a:round/>
                <a:headEnd type="none" w="sm" len="sm"/>
                <a:tailEnd type="triangl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36" name="Line 28">
                <a:extLst>
                  <a:ext uri="{FF2B5EF4-FFF2-40B4-BE49-F238E27FC236}">
                    <a16:creationId xmlns:a16="http://schemas.microsoft.com/office/drawing/2014/main" id="{209F92C3-77A9-4D07-AF36-7EC64E1FFBD9}"/>
                  </a:ext>
                </a:extLst>
              </p:cNvPr>
              <p:cNvSpPr>
                <a:spLocks noChangeShapeType="1"/>
              </p:cNvSpPr>
              <p:nvPr/>
            </p:nvSpPr>
            <p:spPr bwMode="auto">
              <a:xfrm rot="5400000" flipH="1" flipV="1">
                <a:off x="3399" y="2448"/>
                <a:ext cx="512" cy="0"/>
              </a:xfrm>
              <a:prstGeom prst="line">
                <a:avLst/>
              </a:prstGeom>
              <a:noFill/>
              <a:ln w="28575">
                <a:solidFill>
                  <a:schemeClr val="tx1"/>
                </a:solidFill>
                <a:round/>
                <a:headEnd type="none" w="sm" len="sm"/>
                <a:tailEnd type="triangl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grpSp>
        <p:sp>
          <p:nvSpPr>
            <p:cNvPr id="16" name="Text Box 29">
              <a:extLst>
                <a:ext uri="{FF2B5EF4-FFF2-40B4-BE49-F238E27FC236}">
                  <a16:creationId xmlns:a16="http://schemas.microsoft.com/office/drawing/2014/main" id="{617D7D9D-50AF-46B2-B47F-01E36D45F10D}"/>
                </a:ext>
              </a:extLst>
            </p:cNvPr>
            <p:cNvSpPr txBox="1">
              <a:spLocks noChangeArrowheads="1"/>
            </p:cNvSpPr>
            <p:nvPr/>
          </p:nvSpPr>
          <p:spPr bwMode="auto">
            <a:xfrm>
              <a:off x="432" y="1632"/>
              <a:ext cx="220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r>
                <a:rPr lang="zh-CN" altLang="de-DE" sz="2000">
                  <a:solidFill>
                    <a:srgbClr val="FF6600"/>
                  </a:solidFill>
                  <a:latin typeface="楷体_GB2312" panose="02010609030101010101" pitchFamily="49" charset="-122"/>
                  <a:ea typeface="楷体_GB2312" panose="02010609030101010101" pitchFamily="49" charset="-122"/>
                </a:rPr>
                <a:t>美制 </a:t>
              </a:r>
              <a:r>
                <a:rPr lang="de-DE" altLang="zh-CN" sz="2000">
                  <a:solidFill>
                    <a:srgbClr val="FF6600"/>
                  </a:solidFill>
                  <a:latin typeface="楷体_GB2312" panose="02010609030101010101" pitchFamily="49" charset="-122"/>
                  <a:ea typeface="楷体_GB2312" panose="02010609030101010101" pitchFamily="49" charset="-122"/>
                </a:rPr>
                <a:t>RS </a:t>
              </a:r>
              <a:r>
                <a:rPr lang="de-DE" altLang="zh-CN" sz="2000">
                  <a:solidFill>
                    <a:srgbClr val="FF6600"/>
                  </a:solidFill>
                  <a:latin typeface="Times New Roman" panose="02020603050405020304" pitchFamily="18" charset="0"/>
                  <a:ea typeface="楷体_GB2312" panose="02010609030101010101" pitchFamily="49" charset="-122"/>
                </a:rPr>
                <a:t>–</a:t>
              </a:r>
              <a:r>
                <a:rPr lang="de-DE" altLang="zh-CN" sz="2000">
                  <a:solidFill>
                    <a:srgbClr val="FF6600"/>
                  </a:solidFill>
                  <a:latin typeface="楷体_GB2312" panose="02010609030101010101" pitchFamily="49" charset="-122"/>
                  <a:ea typeface="楷体_GB2312" panose="02010609030101010101" pitchFamily="49" charset="-122"/>
                </a:rPr>
                <a:t> 170 Norm</a:t>
              </a:r>
              <a:endParaRPr lang="en-GB" altLang="zh-CN" sz="2000">
                <a:solidFill>
                  <a:srgbClr val="FF6600"/>
                </a:solidFill>
                <a:latin typeface="楷体_GB2312" panose="02010609030101010101" pitchFamily="49" charset="-122"/>
                <a:ea typeface="楷体_GB2312" panose="02010609030101010101" pitchFamily="49" charset="-122"/>
              </a:endParaRPr>
            </a:p>
          </p:txBody>
        </p:sp>
        <p:sp>
          <p:nvSpPr>
            <p:cNvPr id="17" name="Text Box 30">
              <a:extLst>
                <a:ext uri="{FF2B5EF4-FFF2-40B4-BE49-F238E27FC236}">
                  <a16:creationId xmlns:a16="http://schemas.microsoft.com/office/drawing/2014/main" id="{E3B01ED1-3D11-45AE-91BD-ECE312832A0B}"/>
                </a:ext>
              </a:extLst>
            </p:cNvPr>
            <p:cNvSpPr txBox="1">
              <a:spLocks noChangeArrowheads="1"/>
            </p:cNvSpPr>
            <p:nvPr/>
          </p:nvSpPr>
          <p:spPr bwMode="auto">
            <a:xfrm>
              <a:off x="3312" y="1632"/>
              <a:ext cx="220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r>
                <a:rPr lang="zh-CN" altLang="de-DE" sz="2000">
                  <a:solidFill>
                    <a:srgbClr val="FF6600"/>
                  </a:solidFill>
                  <a:latin typeface="楷体_GB2312" panose="02010609030101010101" pitchFamily="49" charset="-122"/>
                  <a:ea typeface="楷体_GB2312" panose="02010609030101010101" pitchFamily="49" charset="-122"/>
                </a:rPr>
                <a:t>欧制 </a:t>
              </a:r>
              <a:r>
                <a:rPr lang="de-DE" altLang="zh-CN" sz="2000">
                  <a:solidFill>
                    <a:srgbClr val="FF6600"/>
                  </a:solidFill>
                  <a:latin typeface="楷体_GB2312" panose="02010609030101010101" pitchFamily="49" charset="-122"/>
                  <a:ea typeface="楷体_GB2312" panose="02010609030101010101" pitchFamily="49" charset="-122"/>
                </a:rPr>
                <a:t>CCIR - Norm</a:t>
              </a:r>
              <a:endParaRPr lang="en-GB" altLang="zh-CN" sz="2000">
                <a:solidFill>
                  <a:srgbClr val="FF6600"/>
                </a:solidFill>
                <a:latin typeface="楷体_GB2312" panose="02010609030101010101" pitchFamily="49" charset="-122"/>
                <a:ea typeface="楷体_GB2312" panose="02010609030101010101" pitchFamily="49" charset="-122"/>
              </a:endParaRPr>
            </a:p>
          </p:txBody>
        </p:sp>
      </p:grpSp>
      <p:sp>
        <p:nvSpPr>
          <p:cNvPr id="37" name="Rectangle 7">
            <a:extLst>
              <a:ext uri="{FF2B5EF4-FFF2-40B4-BE49-F238E27FC236}">
                <a16:creationId xmlns:a16="http://schemas.microsoft.com/office/drawing/2014/main" id="{86034716-8A8B-44D3-8807-1FCB056F07F2}"/>
              </a:ext>
            </a:extLst>
          </p:cNvPr>
          <p:cNvSpPr txBox="1">
            <a:spLocks noChangeArrowheads="1"/>
          </p:cNvSpPr>
          <p:nvPr/>
        </p:nvSpPr>
        <p:spPr>
          <a:xfrm>
            <a:off x="752358" y="4968602"/>
            <a:ext cx="7162800" cy="685800"/>
          </a:xfrm>
          <a:prstGeom prst="rect">
            <a:avLst/>
          </a:prstGeom>
          <a:noFill/>
          <a:ln/>
        </p:spPr>
        <p:txBody>
          <a:bodyPr>
            <a:noAutofit/>
          </a:bodyPr>
          <a:lstStyle>
            <a:lvl1pPr marL="342900" indent="-342900" algn="l" rtl="0" fontAlgn="base">
              <a:spcBef>
                <a:spcPct val="20000"/>
              </a:spcBef>
              <a:spcAft>
                <a:spcPct val="0"/>
              </a:spcAft>
              <a:buChar char="•"/>
              <a:defRPr kumimoji="1" sz="3200">
                <a:solidFill>
                  <a:schemeClr val="tx1"/>
                </a:solidFill>
                <a:latin typeface="+mn-lt"/>
                <a:ea typeface="+mn-ea"/>
                <a:cs typeface="+mn-cs"/>
              </a:defRPr>
            </a:lvl1pPr>
            <a:lvl2pPr marL="742950" indent="-285750" algn="l" rtl="0" fontAlgn="base">
              <a:spcBef>
                <a:spcPct val="20000"/>
              </a:spcBef>
              <a:spcAft>
                <a:spcPct val="0"/>
              </a:spcAft>
              <a:buChar char="–"/>
              <a:defRPr kumimoji="1" sz="2800">
                <a:solidFill>
                  <a:schemeClr val="tx1"/>
                </a:solidFill>
                <a:latin typeface="+mn-lt"/>
                <a:ea typeface="+mn-ea"/>
              </a:defRPr>
            </a:lvl2pPr>
            <a:lvl3pPr marL="1143000" indent="-228600" algn="l" rtl="0" fontAlgn="base">
              <a:spcBef>
                <a:spcPct val="20000"/>
              </a:spcBef>
              <a:spcAft>
                <a:spcPct val="0"/>
              </a:spcAft>
              <a:buChar char="•"/>
              <a:defRPr kumimoji="1" sz="2400">
                <a:solidFill>
                  <a:schemeClr val="tx1"/>
                </a:solidFill>
                <a:latin typeface="+mn-lt"/>
                <a:ea typeface="+mn-ea"/>
              </a:defRPr>
            </a:lvl3pPr>
            <a:lvl4pPr marL="1600200" indent="-228600" algn="l" rtl="0" fontAlgn="base">
              <a:spcBef>
                <a:spcPct val="20000"/>
              </a:spcBef>
              <a:spcAft>
                <a:spcPct val="0"/>
              </a:spcAft>
              <a:buChar char="–"/>
              <a:defRPr kumimoji="1" sz="2000">
                <a:solidFill>
                  <a:schemeClr val="tx1"/>
                </a:solidFill>
                <a:latin typeface="+mn-lt"/>
                <a:ea typeface="+mn-ea"/>
              </a:defRPr>
            </a:lvl4pPr>
            <a:lvl5pPr marL="2057400" indent="-228600" algn="l" rtl="0" fontAlgn="base">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a:lstStyle>
          <a:p>
            <a:pPr marL="0" indent="0">
              <a:lnSpc>
                <a:spcPct val="90000"/>
              </a:lnSpc>
              <a:buClr>
                <a:schemeClr val="tx1"/>
              </a:buClr>
              <a:buNone/>
            </a:pPr>
            <a:r>
              <a:rPr lang="zh-CN" altLang="en-US" sz="2400" b="1" kern="0" dirty="0">
                <a:effectLst/>
                <a:ea typeface="楷体_GB2312" panose="02010609030101010101" pitchFamily="49" charset="-122"/>
              </a:rPr>
              <a:t>模拟制式相机的分辨率取决于传感器上像素的数目以及后期处理电路的质量，</a:t>
            </a:r>
            <a:r>
              <a:rPr lang="zh-CN" altLang="en-US" sz="2400" b="1" kern="0" dirty="0">
                <a:solidFill>
                  <a:srgbClr val="FF0066"/>
                </a:solidFill>
                <a:effectLst/>
                <a:ea typeface="楷体_GB2312" panose="02010609030101010101" pitchFamily="49" charset="-122"/>
              </a:rPr>
              <a:t>数字相机的传分辨率则直接取决与传感器上像素的数目。</a:t>
            </a:r>
          </a:p>
        </p:txBody>
      </p:sp>
      <p:sp>
        <p:nvSpPr>
          <p:cNvPr id="38" name="Rectangle 4">
            <a:extLst>
              <a:ext uri="{FF2B5EF4-FFF2-40B4-BE49-F238E27FC236}">
                <a16:creationId xmlns:a16="http://schemas.microsoft.com/office/drawing/2014/main" id="{56975452-1AD2-4260-8B05-7CD7F49DD933}"/>
              </a:ext>
            </a:extLst>
          </p:cNvPr>
          <p:cNvSpPr>
            <a:spLocks noChangeArrowheads="1"/>
          </p:cNvSpPr>
          <p:nvPr/>
        </p:nvSpPr>
        <p:spPr bwMode="auto">
          <a:xfrm>
            <a:off x="228600" y="304800"/>
            <a:ext cx="2687216"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eaLnBrk="0" hangingPunct="0"/>
            <a:r>
              <a:rPr lang="en-US" altLang="zh-CN" sz="1800" b="0" i="1" dirty="0">
                <a:effectLst/>
                <a:latin typeface="宋体" charset="-122"/>
                <a:ea typeface="宋体" charset="-122"/>
              </a:rPr>
              <a:t>3.9 </a:t>
            </a:r>
            <a:r>
              <a:rPr lang="zh-CN" altLang="en-US" sz="1800" b="0" i="1" dirty="0">
                <a:effectLst/>
                <a:latin typeface="宋体" charset="-122"/>
                <a:ea typeface="宋体" charset="-122"/>
              </a:rPr>
              <a:t>相机特性</a:t>
            </a:r>
            <a:endParaRPr kumimoji="0" lang="zh-CN" altLang="en-US" sz="1800" b="0" i="1" dirty="0">
              <a:effectLst/>
              <a:latin typeface="宋体" charset="-122"/>
              <a:ea typeface="宋体" charset="-122"/>
            </a:endParaRPr>
          </a:p>
        </p:txBody>
      </p:sp>
    </p:spTree>
    <p:extLst>
      <p:ext uri="{BB962C8B-B14F-4D97-AF65-F5344CB8AC3E}">
        <p14:creationId xmlns:p14="http://schemas.microsoft.com/office/powerpoint/2010/main" val="21809838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B6E67ED-F041-4340-80B8-B8A524821388}"/>
              </a:ext>
            </a:extLst>
          </p:cNvPr>
          <p:cNvSpPr>
            <a:spLocks noGrp="1"/>
          </p:cNvSpPr>
          <p:nvPr>
            <p:ph type="title"/>
          </p:nvPr>
        </p:nvSpPr>
        <p:spPr>
          <a:xfrm>
            <a:off x="1473385" y="743608"/>
            <a:ext cx="5720745" cy="522785"/>
          </a:xfrm>
        </p:spPr>
        <p:txBody>
          <a:bodyPr/>
          <a:lstStyle/>
          <a:p>
            <a:r>
              <a:rPr lang="zh-CN" altLang="en-US" sz="3600" dirty="0"/>
              <a:t>拍照时间</a:t>
            </a:r>
          </a:p>
        </p:txBody>
      </p:sp>
      <p:sp>
        <p:nvSpPr>
          <p:cNvPr id="3" name="灯片编号占位符 2">
            <a:extLst>
              <a:ext uri="{FF2B5EF4-FFF2-40B4-BE49-F238E27FC236}">
                <a16:creationId xmlns:a16="http://schemas.microsoft.com/office/drawing/2014/main" id="{3D734F08-02AD-443B-A442-E221E6119F3C}"/>
              </a:ext>
            </a:extLst>
          </p:cNvPr>
          <p:cNvSpPr>
            <a:spLocks noGrp="1"/>
          </p:cNvSpPr>
          <p:nvPr>
            <p:ph type="sldNum" sz="quarter" idx="12"/>
          </p:nvPr>
        </p:nvSpPr>
        <p:spPr/>
        <p:txBody>
          <a:bodyPr/>
          <a:lstStyle/>
          <a:p>
            <a:fld id="{6D2C8FF9-6473-4B34-B894-C20A3DC2965E}" type="slidenum">
              <a:rPr lang="en-US" altLang="zh-CN" smtClean="0"/>
              <a:t>22</a:t>
            </a:fld>
            <a:endParaRPr lang="en-US" altLang="zh-CN"/>
          </a:p>
        </p:txBody>
      </p:sp>
      <p:sp>
        <p:nvSpPr>
          <p:cNvPr id="38" name="Rectangle 4">
            <a:extLst>
              <a:ext uri="{FF2B5EF4-FFF2-40B4-BE49-F238E27FC236}">
                <a16:creationId xmlns:a16="http://schemas.microsoft.com/office/drawing/2014/main" id="{56975452-1AD2-4260-8B05-7CD7F49DD933}"/>
              </a:ext>
            </a:extLst>
          </p:cNvPr>
          <p:cNvSpPr>
            <a:spLocks noChangeArrowheads="1"/>
          </p:cNvSpPr>
          <p:nvPr/>
        </p:nvSpPr>
        <p:spPr bwMode="auto">
          <a:xfrm>
            <a:off x="228600" y="304800"/>
            <a:ext cx="2687216"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eaLnBrk="0" hangingPunct="0"/>
            <a:r>
              <a:rPr lang="en-US" altLang="zh-CN" sz="1800" b="0" i="1" dirty="0">
                <a:effectLst/>
                <a:latin typeface="宋体" charset="-122"/>
                <a:ea typeface="宋体" charset="-122"/>
              </a:rPr>
              <a:t>3.9 </a:t>
            </a:r>
            <a:r>
              <a:rPr lang="zh-CN" altLang="en-US" sz="1800" b="0" i="1" dirty="0">
                <a:effectLst/>
                <a:latin typeface="宋体" charset="-122"/>
                <a:ea typeface="宋体" charset="-122"/>
              </a:rPr>
              <a:t>相机特性</a:t>
            </a:r>
            <a:endParaRPr kumimoji="0" lang="zh-CN" altLang="en-US" sz="1800" b="0" i="1" dirty="0">
              <a:effectLst/>
              <a:latin typeface="宋体" charset="-122"/>
              <a:ea typeface="宋体" charset="-122"/>
            </a:endParaRPr>
          </a:p>
        </p:txBody>
      </p:sp>
      <p:grpSp>
        <p:nvGrpSpPr>
          <p:cNvPr id="39" name="Group 9">
            <a:extLst>
              <a:ext uri="{FF2B5EF4-FFF2-40B4-BE49-F238E27FC236}">
                <a16:creationId xmlns:a16="http://schemas.microsoft.com/office/drawing/2014/main" id="{99642F96-EAA2-49AB-AA31-EB45B0C03691}"/>
              </a:ext>
            </a:extLst>
          </p:cNvPr>
          <p:cNvGrpSpPr>
            <a:grpSpLocks/>
          </p:cNvGrpSpPr>
          <p:nvPr/>
        </p:nvGrpSpPr>
        <p:grpSpPr bwMode="auto">
          <a:xfrm>
            <a:off x="779336" y="1850047"/>
            <a:ext cx="7315200" cy="3048000"/>
            <a:chOff x="672" y="1872"/>
            <a:chExt cx="4608" cy="1920"/>
          </a:xfrm>
        </p:grpSpPr>
        <p:grpSp>
          <p:nvGrpSpPr>
            <p:cNvPr id="40" name="Group 10">
              <a:extLst>
                <a:ext uri="{FF2B5EF4-FFF2-40B4-BE49-F238E27FC236}">
                  <a16:creationId xmlns:a16="http://schemas.microsoft.com/office/drawing/2014/main" id="{19A399AD-840C-40A5-9F76-D274E457B720}"/>
                </a:ext>
              </a:extLst>
            </p:cNvPr>
            <p:cNvGrpSpPr>
              <a:grpSpLocks/>
            </p:cNvGrpSpPr>
            <p:nvPr/>
          </p:nvGrpSpPr>
          <p:grpSpPr bwMode="auto">
            <a:xfrm>
              <a:off x="672" y="2448"/>
              <a:ext cx="4608" cy="720"/>
              <a:chOff x="432" y="1968"/>
              <a:chExt cx="4608" cy="720"/>
            </a:xfrm>
          </p:grpSpPr>
          <p:sp>
            <p:nvSpPr>
              <p:cNvPr id="45" name="Line 11">
                <a:extLst>
                  <a:ext uri="{FF2B5EF4-FFF2-40B4-BE49-F238E27FC236}">
                    <a16:creationId xmlns:a16="http://schemas.microsoft.com/office/drawing/2014/main" id="{ECF681FE-3007-4831-B78E-C5BB71E44E29}"/>
                  </a:ext>
                </a:extLst>
              </p:cNvPr>
              <p:cNvSpPr>
                <a:spLocks noChangeShapeType="1"/>
              </p:cNvSpPr>
              <p:nvPr/>
            </p:nvSpPr>
            <p:spPr bwMode="auto">
              <a:xfrm>
                <a:off x="432" y="2688"/>
                <a:ext cx="768" cy="0"/>
              </a:xfrm>
              <a:prstGeom prst="line">
                <a:avLst/>
              </a:prstGeom>
              <a:noFill/>
              <a:ln w="19050">
                <a:solidFill>
                  <a:srgbClr val="00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6" name="Line 12">
                <a:extLst>
                  <a:ext uri="{FF2B5EF4-FFF2-40B4-BE49-F238E27FC236}">
                    <a16:creationId xmlns:a16="http://schemas.microsoft.com/office/drawing/2014/main" id="{64488180-6B45-48F7-9D9B-F54C4F11F802}"/>
                  </a:ext>
                </a:extLst>
              </p:cNvPr>
              <p:cNvSpPr>
                <a:spLocks noChangeShapeType="1"/>
              </p:cNvSpPr>
              <p:nvPr/>
            </p:nvSpPr>
            <p:spPr bwMode="auto">
              <a:xfrm flipV="1">
                <a:off x="1200" y="1968"/>
                <a:ext cx="0" cy="720"/>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 name="Line 13">
                <a:extLst>
                  <a:ext uri="{FF2B5EF4-FFF2-40B4-BE49-F238E27FC236}">
                    <a16:creationId xmlns:a16="http://schemas.microsoft.com/office/drawing/2014/main" id="{FD7CC712-EE38-462B-8BF0-4779E0FBA079}"/>
                  </a:ext>
                </a:extLst>
              </p:cNvPr>
              <p:cNvSpPr>
                <a:spLocks noChangeShapeType="1"/>
              </p:cNvSpPr>
              <p:nvPr/>
            </p:nvSpPr>
            <p:spPr bwMode="auto">
              <a:xfrm>
                <a:off x="1200" y="1968"/>
                <a:ext cx="144" cy="0"/>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8" name="Line 14">
                <a:extLst>
                  <a:ext uri="{FF2B5EF4-FFF2-40B4-BE49-F238E27FC236}">
                    <a16:creationId xmlns:a16="http://schemas.microsoft.com/office/drawing/2014/main" id="{F2FB8C1A-83AB-4BAE-8C20-7A2107367007}"/>
                  </a:ext>
                </a:extLst>
              </p:cNvPr>
              <p:cNvSpPr>
                <a:spLocks noChangeShapeType="1"/>
              </p:cNvSpPr>
              <p:nvPr/>
            </p:nvSpPr>
            <p:spPr bwMode="auto">
              <a:xfrm>
                <a:off x="1344" y="1968"/>
                <a:ext cx="0" cy="720"/>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9" name="Line 15">
                <a:extLst>
                  <a:ext uri="{FF2B5EF4-FFF2-40B4-BE49-F238E27FC236}">
                    <a16:creationId xmlns:a16="http://schemas.microsoft.com/office/drawing/2014/main" id="{E2FF0FC0-D13B-4CB2-BA3B-9472C70F09E4}"/>
                  </a:ext>
                </a:extLst>
              </p:cNvPr>
              <p:cNvSpPr>
                <a:spLocks noChangeShapeType="1"/>
              </p:cNvSpPr>
              <p:nvPr/>
            </p:nvSpPr>
            <p:spPr bwMode="auto">
              <a:xfrm>
                <a:off x="1344" y="2688"/>
                <a:ext cx="96" cy="0"/>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50" name="Line 16">
                <a:extLst>
                  <a:ext uri="{FF2B5EF4-FFF2-40B4-BE49-F238E27FC236}">
                    <a16:creationId xmlns:a16="http://schemas.microsoft.com/office/drawing/2014/main" id="{374B77AB-CAB5-4604-B654-C6B9051F8C05}"/>
                  </a:ext>
                </a:extLst>
              </p:cNvPr>
              <p:cNvSpPr>
                <a:spLocks noChangeShapeType="1"/>
              </p:cNvSpPr>
              <p:nvPr/>
            </p:nvSpPr>
            <p:spPr bwMode="auto">
              <a:xfrm flipV="1">
                <a:off x="1440" y="1968"/>
                <a:ext cx="0" cy="720"/>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51" name="Line 17">
                <a:extLst>
                  <a:ext uri="{FF2B5EF4-FFF2-40B4-BE49-F238E27FC236}">
                    <a16:creationId xmlns:a16="http://schemas.microsoft.com/office/drawing/2014/main" id="{8BB82E9D-6BAD-4B8B-B222-BA20F4E02915}"/>
                  </a:ext>
                </a:extLst>
              </p:cNvPr>
              <p:cNvSpPr>
                <a:spLocks noChangeShapeType="1"/>
              </p:cNvSpPr>
              <p:nvPr/>
            </p:nvSpPr>
            <p:spPr bwMode="auto">
              <a:xfrm>
                <a:off x="1440" y="1968"/>
                <a:ext cx="576" cy="0"/>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52" name="Line 18">
                <a:extLst>
                  <a:ext uri="{FF2B5EF4-FFF2-40B4-BE49-F238E27FC236}">
                    <a16:creationId xmlns:a16="http://schemas.microsoft.com/office/drawing/2014/main" id="{D806990B-27C1-44A1-A8C3-24A0B86EA377}"/>
                  </a:ext>
                </a:extLst>
              </p:cNvPr>
              <p:cNvSpPr>
                <a:spLocks noChangeShapeType="1"/>
              </p:cNvSpPr>
              <p:nvPr/>
            </p:nvSpPr>
            <p:spPr bwMode="auto">
              <a:xfrm>
                <a:off x="2016" y="1968"/>
                <a:ext cx="0" cy="720"/>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53" name="Line 19">
                <a:extLst>
                  <a:ext uri="{FF2B5EF4-FFF2-40B4-BE49-F238E27FC236}">
                    <a16:creationId xmlns:a16="http://schemas.microsoft.com/office/drawing/2014/main" id="{37003C46-36F6-4DC4-A92B-501834332A07}"/>
                  </a:ext>
                </a:extLst>
              </p:cNvPr>
              <p:cNvSpPr>
                <a:spLocks noChangeShapeType="1"/>
              </p:cNvSpPr>
              <p:nvPr/>
            </p:nvSpPr>
            <p:spPr bwMode="auto">
              <a:xfrm>
                <a:off x="3072" y="2688"/>
                <a:ext cx="240" cy="0"/>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54" name="Line 20">
                <a:extLst>
                  <a:ext uri="{FF2B5EF4-FFF2-40B4-BE49-F238E27FC236}">
                    <a16:creationId xmlns:a16="http://schemas.microsoft.com/office/drawing/2014/main" id="{0BFA9AC7-6D6E-4AB1-9051-834F74B3EFDB}"/>
                  </a:ext>
                </a:extLst>
              </p:cNvPr>
              <p:cNvSpPr>
                <a:spLocks noChangeShapeType="1"/>
              </p:cNvSpPr>
              <p:nvPr/>
            </p:nvSpPr>
            <p:spPr bwMode="auto">
              <a:xfrm flipV="1">
                <a:off x="3312" y="1968"/>
                <a:ext cx="0" cy="720"/>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55" name="Line 21">
                <a:extLst>
                  <a:ext uri="{FF2B5EF4-FFF2-40B4-BE49-F238E27FC236}">
                    <a16:creationId xmlns:a16="http://schemas.microsoft.com/office/drawing/2014/main" id="{76CC15C8-AA25-4099-A0EC-64405904A535}"/>
                  </a:ext>
                </a:extLst>
              </p:cNvPr>
              <p:cNvSpPr>
                <a:spLocks noChangeShapeType="1"/>
              </p:cNvSpPr>
              <p:nvPr/>
            </p:nvSpPr>
            <p:spPr bwMode="auto">
              <a:xfrm>
                <a:off x="3312" y="1968"/>
                <a:ext cx="144" cy="0"/>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56" name="Line 22">
                <a:extLst>
                  <a:ext uri="{FF2B5EF4-FFF2-40B4-BE49-F238E27FC236}">
                    <a16:creationId xmlns:a16="http://schemas.microsoft.com/office/drawing/2014/main" id="{816B2C4E-C880-4458-B324-9BC3FB236D58}"/>
                  </a:ext>
                </a:extLst>
              </p:cNvPr>
              <p:cNvSpPr>
                <a:spLocks noChangeShapeType="1"/>
              </p:cNvSpPr>
              <p:nvPr/>
            </p:nvSpPr>
            <p:spPr bwMode="auto">
              <a:xfrm>
                <a:off x="3456" y="1968"/>
                <a:ext cx="0" cy="720"/>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57" name="Line 23">
                <a:extLst>
                  <a:ext uri="{FF2B5EF4-FFF2-40B4-BE49-F238E27FC236}">
                    <a16:creationId xmlns:a16="http://schemas.microsoft.com/office/drawing/2014/main" id="{E9884B1D-7C4F-4F41-B2B8-881189883BAD}"/>
                  </a:ext>
                </a:extLst>
              </p:cNvPr>
              <p:cNvSpPr>
                <a:spLocks noChangeShapeType="1"/>
              </p:cNvSpPr>
              <p:nvPr/>
            </p:nvSpPr>
            <p:spPr bwMode="auto">
              <a:xfrm>
                <a:off x="3456" y="2688"/>
                <a:ext cx="96" cy="0"/>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58" name="Line 24">
                <a:extLst>
                  <a:ext uri="{FF2B5EF4-FFF2-40B4-BE49-F238E27FC236}">
                    <a16:creationId xmlns:a16="http://schemas.microsoft.com/office/drawing/2014/main" id="{A1A9E7DF-33C5-47C5-9450-CFC04894F275}"/>
                  </a:ext>
                </a:extLst>
              </p:cNvPr>
              <p:cNvSpPr>
                <a:spLocks noChangeShapeType="1"/>
              </p:cNvSpPr>
              <p:nvPr/>
            </p:nvSpPr>
            <p:spPr bwMode="auto">
              <a:xfrm flipV="1">
                <a:off x="3552" y="1968"/>
                <a:ext cx="0" cy="720"/>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59" name="Line 25">
                <a:extLst>
                  <a:ext uri="{FF2B5EF4-FFF2-40B4-BE49-F238E27FC236}">
                    <a16:creationId xmlns:a16="http://schemas.microsoft.com/office/drawing/2014/main" id="{C6358247-CEF6-49BC-B0B6-C6F6C4D6082A}"/>
                  </a:ext>
                </a:extLst>
              </p:cNvPr>
              <p:cNvSpPr>
                <a:spLocks noChangeShapeType="1"/>
              </p:cNvSpPr>
              <p:nvPr/>
            </p:nvSpPr>
            <p:spPr bwMode="auto">
              <a:xfrm>
                <a:off x="3552" y="1968"/>
                <a:ext cx="576" cy="0"/>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0" name="Line 26">
                <a:extLst>
                  <a:ext uri="{FF2B5EF4-FFF2-40B4-BE49-F238E27FC236}">
                    <a16:creationId xmlns:a16="http://schemas.microsoft.com/office/drawing/2014/main" id="{B2FC6F3D-E686-4F4D-ADE9-BF0B098032B9}"/>
                  </a:ext>
                </a:extLst>
              </p:cNvPr>
              <p:cNvSpPr>
                <a:spLocks noChangeShapeType="1"/>
              </p:cNvSpPr>
              <p:nvPr/>
            </p:nvSpPr>
            <p:spPr bwMode="auto">
              <a:xfrm>
                <a:off x="4128" y="1968"/>
                <a:ext cx="0" cy="720"/>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1" name="Line 27">
                <a:extLst>
                  <a:ext uri="{FF2B5EF4-FFF2-40B4-BE49-F238E27FC236}">
                    <a16:creationId xmlns:a16="http://schemas.microsoft.com/office/drawing/2014/main" id="{57062490-2D5D-4B67-9AAC-68848558DE35}"/>
                  </a:ext>
                </a:extLst>
              </p:cNvPr>
              <p:cNvSpPr>
                <a:spLocks noChangeShapeType="1"/>
              </p:cNvSpPr>
              <p:nvPr/>
            </p:nvSpPr>
            <p:spPr bwMode="auto">
              <a:xfrm>
                <a:off x="2016" y="2688"/>
                <a:ext cx="240" cy="0"/>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2" name="Line 28">
                <a:extLst>
                  <a:ext uri="{FF2B5EF4-FFF2-40B4-BE49-F238E27FC236}">
                    <a16:creationId xmlns:a16="http://schemas.microsoft.com/office/drawing/2014/main" id="{D84B80CA-A37E-4117-842C-0CB8238A2BF9}"/>
                  </a:ext>
                </a:extLst>
              </p:cNvPr>
              <p:cNvSpPr>
                <a:spLocks noChangeShapeType="1"/>
              </p:cNvSpPr>
              <p:nvPr/>
            </p:nvSpPr>
            <p:spPr bwMode="auto">
              <a:xfrm flipV="1">
                <a:off x="2256" y="1968"/>
                <a:ext cx="0" cy="720"/>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3" name="Line 29">
                <a:extLst>
                  <a:ext uri="{FF2B5EF4-FFF2-40B4-BE49-F238E27FC236}">
                    <a16:creationId xmlns:a16="http://schemas.microsoft.com/office/drawing/2014/main" id="{0BA7F452-23F5-424A-B48F-1C1248D1936D}"/>
                  </a:ext>
                </a:extLst>
              </p:cNvPr>
              <p:cNvSpPr>
                <a:spLocks noChangeShapeType="1"/>
              </p:cNvSpPr>
              <p:nvPr/>
            </p:nvSpPr>
            <p:spPr bwMode="auto">
              <a:xfrm>
                <a:off x="2256" y="1968"/>
                <a:ext cx="144" cy="0"/>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4" name="Line 30">
                <a:extLst>
                  <a:ext uri="{FF2B5EF4-FFF2-40B4-BE49-F238E27FC236}">
                    <a16:creationId xmlns:a16="http://schemas.microsoft.com/office/drawing/2014/main" id="{4C8C2527-511F-4F0E-9947-BFE118691B4C}"/>
                  </a:ext>
                </a:extLst>
              </p:cNvPr>
              <p:cNvSpPr>
                <a:spLocks noChangeShapeType="1"/>
              </p:cNvSpPr>
              <p:nvPr/>
            </p:nvSpPr>
            <p:spPr bwMode="auto">
              <a:xfrm>
                <a:off x="2400" y="1968"/>
                <a:ext cx="0" cy="720"/>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5" name="Line 31">
                <a:extLst>
                  <a:ext uri="{FF2B5EF4-FFF2-40B4-BE49-F238E27FC236}">
                    <a16:creationId xmlns:a16="http://schemas.microsoft.com/office/drawing/2014/main" id="{E1346542-9FD1-447A-83CB-15245A30C65E}"/>
                  </a:ext>
                </a:extLst>
              </p:cNvPr>
              <p:cNvSpPr>
                <a:spLocks noChangeShapeType="1"/>
              </p:cNvSpPr>
              <p:nvPr/>
            </p:nvSpPr>
            <p:spPr bwMode="auto">
              <a:xfrm>
                <a:off x="2400" y="2688"/>
                <a:ext cx="96" cy="0"/>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6" name="Line 32">
                <a:extLst>
                  <a:ext uri="{FF2B5EF4-FFF2-40B4-BE49-F238E27FC236}">
                    <a16:creationId xmlns:a16="http://schemas.microsoft.com/office/drawing/2014/main" id="{E0CDB9E5-2ED5-4537-9ED0-55F6FE5B2133}"/>
                  </a:ext>
                </a:extLst>
              </p:cNvPr>
              <p:cNvSpPr>
                <a:spLocks noChangeShapeType="1"/>
              </p:cNvSpPr>
              <p:nvPr/>
            </p:nvSpPr>
            <p:spPr bwMode="auto">
              <a:xfrm flipV="1">
                <a:off x="2496" y="1968"/>
                <a:ext cx="0" cy="720"/>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7" name="Line 33">
                <a:extLst>
                  <a:ext uri="{FF2B5EF4-FFF2-40B4-BE49-F238E27FC236}">
                    <a16:creationId xmlns:a16="http://schemas.microsoft.com/office/drawing/2014/main" id="{DA332211-AF44-4C26-8D01-DED9BBFE760F}"/>
                  </a:ext>
                </a:extLst>
              </p:cNvPr>
              <p:cNvSpPr>
                <a:spLocks noChangeShapeType="1"/>
              </p:cNvSpPr>
              <p:nvPr/>
            </p:nvSpPr>
            <p:spPr bwMode="auto">
              <a:xfrm>
                <a:off x="2496" y="1968"/>
                <a:ext cx="576" cy="0"/>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8" name="Line 34">
                <a:extLst>
                  <a:ext uri="{FF2B5EF4-FFF2-40B4-BE49-F238E27FC236}">
                    <a16:creationId xmlns:a16="http://schemas.microsoft.com/office/drawing/2014/main" id="{98A9BF84-E6A2-41E8-BC34-1B86B5579DF9}"/>
                  </a:ext>
                </a:extLst>
              </p:cNvPr>
              <p:cNvSpPr>
                <a:spLocks noChangeShapeType="1"/>
              </p:cNvSpPr>
              <p:nvPr/>
            </p:nvSpPr>
            <p:spPr bwMode="auto">
              <a:xfrm>
                <a:off x="3072" y="1968"/>
                <a:ext cx="0" cy="720"/>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9" name="Line 35">
                <a:extLst>
                  <a:ext uri="{FF2B5EF4-FFF2-40B4-BE49-F238E27FC236}">
                    <a16:creationId xmlns:a16="http://schemas.microsoft.com/office/drawing/2014/main" id="{23BEB447-6766-43D3-BE56-96A441D7B244}"/>
                  </a:ext>
                </a:extLst>
              </p:cNvPr>
              <p:cNvSpPr>
                <a:spLocks noChangeShapeType="1"/>
              </p:cNvSpPr>
              <p:nvPr/>
            </p:nvSpPr>
            <p:spPr bwMode="auto">
              <a:xfrm>
                <a:off x="4128" y="2688"/>
                <a:ext cx="912" cy="0"/>
              </a:xfrm>
              <a:prstGeom prst="line">
                <a:avLst/>
              </a:prstGeom>
              <a:noFill/>
              <a:ln w="19050">
                <a:solidFill>
                  <a:srgbClr val="00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41" name="AutoShape 36">
              <a:extLst>
                <a:ext uri="{FF2B5EF4-FFF2-40B4-BE49-F238E27FC236}">
                  <a16:creationId xmlns:a16="http://schemas.microsoft.com/office/drawing/2014/main" id="{73A39F6E-40BD-4BCE-802A-8B401E9AFB0E}"/>
                </a:ext>
              </a:extLst>
            </p:cNvPr>
            <p:cNvSpPr>
              <a:spLocks noChangeArrowheads="1"/>
            </p:cNvSpPr>
            <p:nvPr/>
          </p:nvSpPr>
          <p:spPr bwMode="auto">
            <a:xfrm>
              <a:off x="1200" y="1872"/>
              <a:ext cx="1056" cy="240"/>
            </a:xfrm>
            <a:prstGeom prst="wedgeRectCallout">
              <a:avLst>
                <a:gd name="adj1" fmla="val 77463"/>
                <a:gd name="adj2" fmla="val 165417"/>
              </a:avLst>
            </a:prstGeom>
            <a:solidFill>
              <a:schemeClr val="accent1"/>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hangingPunct="0">
                <a:spcBef>
                  <a:spcPct val="0"/>
                </a:spcBef>
              </a:pPr>
              <a:r>
                <a:rPr lang="zh-CN" altLang="en-US" sz="1800" dirty="0">
                  <a:latin typeface="Times New Roman" panose="02020603050405020304" pitchFamily="18" charset="0"/>
                </a:rPr>
                <a:t>电子快门时间</a:t>
              </a:r>
            </a:p>
          </p:txBody>
        </p:sp>
        <p:sp>
          <p:nvSpPr>
            <p:cNvPr id="42" name="AutoShape 37">
              <a:extLst>
                <a:ext uri="{FF2B5EF4-FFF2-40B4-BE49-F238E27FC236}">
                  <a16:creationId xmlns:a16="http://schemas.microsoft.com/office/drawing/2014/main" id="{1CF40056-374F-483D-A643-7ABE5CD2ABD7}"/>
                </a:ext>
              </a:extLst>
            </p:cNvPr>
            <p:cNvSpPr>
              <a:spLocks noChangeArrowheads="1"/>
            </p:cNvSpPr>
            <p:nvPr/>
          </p:nvSpPr>
          <p:spPr bwMode="auto">
            <a:xfrm>
              <a:off x="3408" y="1872"/>
              <a:ext cx="1056" cy="240"/>
            </a:xfrm>
            <a:prstGeom prst="wedgeRectCallout">
              <a:avLst>
                <a:gd name="adj1" fmla="val -81912"/>
                <a:gd name="adj2" fmla="val 161667"/>
              </a:avLst>
            </a:prstGeom>
            <a:solidFill>
              <a:schemeClr val="accent1"/>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hangingPunct="0">
                <a:spcBef>
                  <a:spcPct val="0"/>
                </a:spcBef>
              </a:pPr>
              <a:r>
                <a:rPr lang="zh-CN" altLang="en-US" sz="1800">
                  <a:latin typeface="Times New Roman" panose="02020603050405020304" pitchFamily="18" charset="0"/>
                </a:rPr>
                <a:t>图象传输时间</a:t>
              </a:r>
            </a:p>
          </p:txBody>
        </p:sp>
        <p:sp>
          <p:nvSpPr>
            <p:cNvPr id="43" name="Arc 38">
              <a:extLst>
                <a:ext uri="{FF2B5EF4-FFF2-40B4-BE49-F238E27FC236}">
                  <a16:creationId xmlns:a16="http://schemas.microsoft.com/office/drawing/2014/main" id="{FFC883BC-84F2-493B-84ED-E130560899E1}"/>
                </a:ext>
              </a:extLst>
            </p:cNvPr>
            <p:cNvSpPr>
              <a:spLocks/>
            </p:cNvSpPr>
            <p:nvPr/>
          </p:nvSpPr>
          <p:spPr bwMode="auto">
            <a:xfrm flipH="1" flipV="1">
              <a:off x="2496" y="3168"/>
              <a:ext cx="799" cy="240"/>
            </a:xfrm>
            <a:custGeom>
              <a:avLst/>
              <a:gdLst>
                <a:gd name="G0" fmla="+- 20653 0 0"/>
                <a:gd name="G1" fmla="+- 21600 0 0"/>
                <a:gd name="G2" fmla="+- 21600 0 0"/>
                <a:gd name="T0" fmla="*/ 0 w 41419"/>
                <a:gd name="T1" fmla="*/ 15275 h 21600"/>
                <a:gd name="T2" fmla="*/ 41419 w 41419"/>
                <a:gd name="T3" fmla="*/ 15656 h 21600"/>
                <a:gd name="T4" fmla="*/ 20653 w 41419"/>
                <a:gd name="T5" fmla="*/ 21600 h 21600"/>
              </a:gdLst>
              <a:ahLst/>
              <a:cxnLst>
                <a:cxn ang="0">
                  <a:pos x="T0" y="T1"/>
                </a:cxn>
                <a:cxn ang="0">
                  <a:pos x="T2" y="T3"/>
                </a:cxn>
                <a:cxn ang="0">
                  <a:pos x="T4" y="T5"/>
                </a:cxn>
              </a:cxnLst>
              <a:rect l="0" t="0" r="r" b="b"/>
              <a:pathLst>
                <a:path w="41419" h="21600" fill="none" extrusionOk="0">
                  <a:moveTo>
                    <a:pt x="-1" y="15274"/>
                  </a:moveTo>
                  <a:cubicBezTo>
                    <a:pt x="2779" y="6198"/>
                    <a:pt x="11159" y="0"/>
                    <a:pt x="20653" y="0"/>
                  </a:cubicBezTo>
                  <a:cubicBezTo>
                    <a:pt x="30293" y="0"/>
                    <a:pt x="38766" y="6388"/>
                    <a:pt x="41419" y="15655"/>
                  </a:cubicBezTo>
                </a:path>
                <a:path w="41419" h="21600" stroke="0" extrusionOk="0">
                  <a:moveTo>
                    <a:pt x="-1" y="15274"/>
                  </a:moveTo>
                  <a:cubicBezTo>
                    <a:pt x="2779" y="6198"/>
                    <a:pt x="11159" y="0"/>
                    <a:pt x="20653" y="0"/>
                  </a:cubicBezTo>
                  <a:cubicBezTo>
                    <a:pt x="30293" y="0"/>
                    <a:pt x="38766" y="6388"/>
                    <a:pt x="41419" y="15655"/>
                  </a:cubicBezTo>
                  <a:lnTo>
                    <a:pt x="20653" y="21600"/>
                  </a:lnTo>
                  <a:close/>
                </a:path>
              </a:pathLst>
            </a:custGeom>
            <a:noFill/>
            <a:ln w="9525">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4" name="AutoShape 39">
              <a:extLst>
                <a:ext uri="{FF2B5EF4-FFF2-40B4-BE49-F238E27FC236}">
                  <a16:creationId xmlns:a16="http://schemas.microsoft.com/office/drawing/2014/main" id="{4270E631-406C-4CDA-B5DD-69A4E316260D}"/>
                </a:ext>
              </a:extLst>
            </p:cNvPr>
            <p:cNvSpPr>
              <a:spLocks noChangeArrowheads="1"/>
            </p:cNvSpPr>
            <p:nvPr/>
          </p:nvSpPr>
          <p:spPr bwMode="auto">
            <a:xfrm>
              <a:off x="2160" y="3552"/>
              <a:ext cx="1584" cy="240"/>
            </a:xfrm>
            <a:prstGeom prst="wedgeRectCallout">
              <a:avLst>
                <a:gd name="adj1" fmla="val -380"/>
                <a:gd name="adj2" fmla="val -94167"/>
              </a:avLst>
            </a:prstGeom>
            <a:solidFill>
              <a:schemeClr val="accent1"/>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hangingPunct="0">
                <a:spcBef>
                  <a:spcPct val="0"/>
                </a:spcBef>
              </a:pPr>
              <a:r>
                <a:rPr lang="zh-CN" altLang="en-US" sz="1800">
                  <a:latin typeface="Times New Roman" panose="02020603050405020304" pitchFamily="18" charset="0"/>
                </a:rPr>
                <a:t>单帧图象完整拍照时间</a:t>
              </a:r>
            </a:p>
          </p:txBody>
        </p:sp>
      </p:grpSp>
      <p:sp>
        <p:nvSpPr>
          <p:cNvPr id="4" name="矩形 3">
            <a:extLst>
              <a:ext uri="{FF2B5EF4-FFF2-40B4-BE49-F238E27FC236}">
                <a16:creationId xmlns:a16="http://schemas.microsoft.com/office/drawing/2014/main" id="{9C04957A-83FA-458A-8229-CCA8E859D342}"/>
              </a:ext>
            </a:extLst>
          </p:cNvPr>
          <p:cNvSpPr/>
          <p:nvPr/>
        </p:nvSpPr>
        <p:spPr>
          <a:xfrm>
            <a:off x="539555" y="5173116"/>
            <a:ext cx="8352922" cy="1421928"/>
          </a:xfrm>
          <a:prstGeom prst="rect">
            <a:avLst/>
          </a:prstGeom>
        </p:spPr>
        <p:txBody>
          <a:bodyPr wrap="square">
            <a:spAutoFit/>
          </a:bodyPr>
          <a:lstStyle/>
          <a:p>
            <a:pPr lvl="1">
              <a:lnSpc>
                <a:spcPct val="90000"/>
              </a:lnSpc>
            </a:pPr>
            <a:r>
              <a:rPr lang="zh-CN" altLang="en-US" sz="2400" dirty="0">
                <a:latin typeface="楷体_GB2312" panose="02010609030101010101" pitchFamily="49" charset="-122"/>
                <a:ea typeface="楷体_GB2312" panose="02010609030101010101" pitchFamily="49" charset="-122"/>
              </a:rPr>
              <a:t>电子快门时间（曝光时间）可由用户自己设置。但相机传输速率（</a:t>
            </a:r>
            <a:r>
              <a:rPr lang="en-US" altLang="zh-CN" sz="2400" dirty="0">
                <a:latin typeface="楷体_GB2312" panose="02010609030101010101" pitchFamily="49" charset="-122"/>
                <a:ea typeface="楷体_GB2312" panose="02010609030101010101" pitchFamily="49" charset="-122"/>
              </a:rPr>
              <a:t>Frame rate</a:t>
            </a:r>
            <a:r>
              <a:rPr lang="zh-CN" altLang="en-US" sz="2400" dirty="0">
                <a:latin typeface="楷体_GB2312" panose="02010609030101010101" pitchFamily="49" charset="-122"/>
                <a:ea typeface="楷体_GB2312" panose="02010609030101010101" pitchFamily="49" charset="-122"/>
              </a:rPr>
              <a:t>）是相对固定的。因此，传输速率是相机的成像速度的</a:t>
            </a:r>
            <a:r>
              <a:rPr lang="zh-CN" altLang="en-US" sz="2400" dirty="0">
                <a:latin typeface="Arial" panose="020B0604020202020204" pitchFamily="34" charset="0"/>
                <a:ea typeface="楷体_GB2312" panose="02010609030101010101" pitchFamily="49" charset="-122"/>
              </a:rPr>
              <a:t>“</a:t>
            </a:r>
            <a:r>
              <a:rPr lang="zh-CN" altLang="en-US" sz="2400" dirty="0">
                <a:latin typeface="楷体_GB2312" panose="02010609030101010101" pitchFamily="49" charset="-122"/>
                <a:ea typeface="楷体_GB2312" panose="02010609030101010101" pitchFamily="49" charset="-122"/>
              </a:rPr>
              <a:t>瓶颈</a:t>
            </a:r>
            <a:r>
              <a:rPr lang="zh-CN" altLang="en-US" sz="2400" dirty="0">
                <a:latin typeface="Arial" panose="020B0604020202020204" pitchFamily="34" charset="0"/>
                <a:ea typeface="楷体_GB2312" panose="02010609030101010101" pitchFamily="49" charset="-122"/>
              </a:rPr>
              <a:t>”</a:t>
            </a:r>
            <a:r>
              <a:rPr lang="zh-CN" altLang="en-US" sz="2400" dirty="0">
                <a:latin typeface="楷体_GB2312" panose="02010609030101010101" pitchFamily="49" charset="-122"/>
                <a:ea typeface="楷体_GB2312" panose="02010609030101010101" pitchFamily="49" charset="-122"/>
              </a:rPr>
              <a:t>。例：电子快门速度可达</a:t>
            </a:r>
            <a:r>
              <a:rPr lang="en-US" altLang="zh-CN" sz="2400" dirty="0">
                <a:latin typeface="楷体_GB2312" panose="02010609030101010101" pitchFamily="49" charset="-122"/>
                <a:ea typeface="楷体_GB2312" panose="02010609030101010101" pitchFamily="49" charset="-122"/>
              </a:rPr>
              <a:t>1/1000</a:t>
            </a:r>
            <a:r>
              <a:rPr lang="zh-CN" altLang="en-US" sz="2400" dirty="0">
                <a:latin typeface="楷体_GB2312" panose="02010609030101010101" pitchFamily="49" charset="-122"/>
                <a:ea typeface="楷体_GB2312" panose="02010609030101010101" pitchFamily="49" charset="-122"/>
              </a:rPr>
              <a:t>秒，但成像却只能达到</a:t>
            </a:r>
            <a:r>
              <a:rPr lang="en-US" altLang="zh-CN" sz="2400" dirty="0">
                <a:latin typeface="楷体_GB2312" panose="02010609030101010101" pitchFamily="49" charset="-122"/>
                <a:ea typeface="楷体_GB2312" panose="02010609030101010101" pitchFamily="49" charset="-122"/>
              </a:rPr>
              <a:t>60</a:t>
            </a:r>
            <a:r>
              <a:rPr lang="zh-CN" altLang="en-US" sz="2400" dirty="0">
                <a:latin typeface="楷体_GB2312" panose="02010609030101010101" pitchFamily="49" charset="-122"/>
                <a:ea typeface="楷体_GB2312" panose="02010609030101010101" pitchFamily="49" charset="-122"/>
              </a:rPr>
              <a:t>帧</a:t>
            </a:r>
            <a:r>
              <a:rPr lang="en-US" altLang="zh-CN" sz="2400" dirty="0">
                <a:latin typeface="楷体_GB2312" panose="02010609030101010101" pitchFamily="49" charset="-122"/>
                <a:ea typeface="楷体_GB2312" panose="02010609030101010101" pitchFamily="49" charset="-122"/>
              </a:rPr>
              <a:t>/</a:t>
            </a:r>
            <a:r>
              <a:rPr lang="zh-CN" altLang="en-US" sz="2400" dirty="0">
                <a:latin typeface="楷体_GB2312" panose="02010609030101010101" pitchFamily="49" charset="-122"/>
                <a:ea typeface="楷体_GB2312" panose="02010609030101010101" pitchFamily="49" charset="-122"/>
              </a:rPr>
              <a:t>秒。</a:t>
            </a:r>
            <a:endParaRPr lang="zh-CN" altLang="en-US" sz="2400" dirty="0">
              <a:ea typeface="楷体_GB2312" panose="02010609030101010101" pitchFamily="49" charset="-122"/>
            </a:endParaRPr>
          </a:p>
        </p:txBody>
      </p:sp>
    </p:spTree>
    <p:extLst>
      <p:ext uri="{BB962C8B-B14F-4D97-AF65-F5344CB8AC3E}">
        <p14:creationId xmlns:p14="http://schemas.microsoft.com/office/powerpoint/2010/main" val="11201262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B6E67ED-F041-4340-80B8-B8A524821388}"/>
              </a:ext>
            </a:extLst>
          </p:cNvPr>
          <p:cNvSpPr>
            <a:spLocks noGrp="1"/>
          </p:cNvSpPr>
          <p:nvPr>
            <p:ph type="title"/>
          </p:nvPr>
        </p:nvSpPr>
        <p:spPr>
          <a:xfrm>
            <a:off x="925989" y="733264"/>
            <a:ext cx="7772400" cy="522785"/>
          </a:xfrm>
        </p:spPr>
        <p:txBody>
          <a:bodyPr/>
          <a:lstStyle/>
          <a:p>
            <a:r>
              <a:rPr lang="zh-CN" altLang="en-US" sz="3600" dirty="0"/>
              <a:t>扫描方式</a:t>
            </a:r>
          </a:p>
        </p:txBody>
      </p:sp>
      <p:sp>
        <p:nvSpPr>
          <p:cNvPr id="3" name="灯片编号占位符 2">
            <a:extLst>
              <a:ext uri="{FF2B5EF4-FFF2-40B4-BE49-F238E27FC236}">
                <a16:creationId xmlns:a16="http://schemas.microsoft.com/office/drawing/2014/main" id="{3D734F08-02AD-443B-A442-E221E6119F3C}"/>
              </a:ext>
            </a:extLst>
          </p:cNvPr>
          <p:cNvSpPr>
            <a:spLocks noGrp="1"/>
          </p:cNvSpPr>
          <p:nvPr>
            <p:ph type="sldNum" sz="quarter" idx="12"/>
          </p:nvPr>
        </p:nvSpPr>
        <p:spPr/>
        <p:txBody>
          <a:bodyPr/>
          <a:lstStyle/>
          <a:p>
            <a:fld id="{6D2C8FF9-6473-4B34-B894-C20A3DC2965E}" type="slidenum">
              <a:rPr lang="en-US" altLang="zh-CN" smtClean="0"/>
              <a:t>23</a:t>
            </a:fld>
            <a:endParaRPr lang="en-US" altLang="zh-CN"/>
          </a:p>
        </p:txBody>
      </p:sp>
      <p:sp>
        <p:nvSpPr>
          <p:cNvPr id="38" name="Rectangle 4">
            <a:extLst>
              <a:ext uri="{FF2B5EF4-FFF2-40B4-BE49-F238E27FC236}">
                <a16:creationId xmlns:a16="http://schemas.microsoft.com/office/drawing/2014/main" id="{56975452-1AD2-4260-8B05-7CD7F49DD933}"/>
              </a:ext>
            </a:extLst>
          </p:cNvPr>
          <p:cNvSpPr>
            <a:spLocks noChangeArrowheads="1"/>
          </p:cNvSpPr>
          <p:nvPr/>
        </p:nvSpPr>
        <p:spPr bwMode="auto">
          <a:xfrm>
            <a:off x="228600" y="304800"/>
            <a:ext cx="2687216"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eaLnBrk="0" hangingPunct="0"/>
            <a:r>
              <a:rPr lang="en-US" altLang="zh-CN" sz="1800" b="0" i="1" dirty="0">
                <a:effectLst/>
                <a:latin typeface="宋体" charset="-122"/>
                <a:ea typeface="宋体" charset="-122"/>
              </a:rPr>
              <a:t>3.9 </a:t>
            </a:r>
            <a:r>
              <a:rPr lang="zh-CN" altLang="en-US" sz="1800" b="0" i="1" dirty="0">
                <a:effectLst/>
                <a:latin typeface="宋体" charset="-122"/>
                <a:ea typeface="宋体" charset="-122"/>
              </a:rPr>
              <a:t>相机特性</a:t>
            </a:r>
            <a:endParaRPr kumimoji="0" lang="zh-CN" altLang="en-US" sz="1800" b="0" i="1" dirty="0">
              <a:effectLst/>
              <a:latin typeface="宋体" charset="-122"/>
              <a:ea typeface="宋体" charset="-122"/>
            </a:endParaRPr>
          </a:p>
        </p:txBody>
      </p:sp>
      <p:grpSp>
        <p:nvGrpSpPr>
          <p:cNvPr id="39" name="Group 7">
            <a:extLst>
              <a:ext uri="{FF2B5EF4-FFF2-40B4-BE49-F238E27FC236}">
                <a16:creationId xmlns:a16="http://schemas.microsoft.com/office/drawing/2014/main" id="{6F5B1215-9D78-4C4B-A71D-F29DBDB32AE9}"/>
              </a:ext>
            </a:extLst>
          </p:cNvPr>
          <p:cNvGrpSpPr>
            <a:grpSpLocks/>
          </p:cNvGrpSpPr>
          <p:nvPr/>
        </p:nvGrpSpPr>
        <p:grpSpPr bwMode="auto">
          <a:xfrm>
            <a:off x="1331640" y="1988840"/>
            <a:ext cx="2211288" cy="1570112"/>
            <a:chOff x="240" y="1392"/>
            <a:chExt cx="2703" cy="1488"/>
          </a:xfrm>
        </p:grpSpPr>
        <p:grpSp>
          <p:nvGrpSpPr>
            <p:cNvPr id="40" name="Group 8">
              <a:extLst>
                <a:ext uri="{FF2B5EF4-FFF2-40B4-BE49-F238E27FC236}">
                  <a16:creationId xmlns:a16="http://schemas.microsoft.com/office/drawing/2014/main" id="{942F6222-8356-4C59-9314-ABBAFF9EEC09}"/>
                </a:ext>
              </a:extLst>
            </p:cNvPr>
            <p:cNvGrpSpPr>
              <a:grpSpLocks/>
            </p:cNvGrpSpPr>
            <p:nvPr/>
          </p:nvGrpSpPr>
          <p:grpSpPr bwMode="auto">
            <a:xfrm>
              <a:off x="240" y="1392"/>
              <a:ext cx="2400" cy="1488"/>
              <a:chOff x="240" y="1614"/>
              <a:chExt cx="1694" cy="1306"/>
            </a:xfrm>
          </p:grpSpPr>
          <p:grpSp>
            <p:nvGrpSpPr>
              <p:cNvPr id="46" name="Group 9">
                <a:extLst>
                  <a:ext uri="{FF2B5EF4-FFF2-40B4-BE49-F238E27FC236}">
                    <a16:creationId xmlns:a16="http://schemas.microsoft.com/office/drawing/2014/main" id="{2B50FEBF-F24B-4351-8A86-913B020BB0BF}"/>
                  </a:ext>
                </a:extLst>
              </p:cNvPr>
              <p:cNvGrpSpPr>
                <a:grpSpLocks/>
              </p:cNvGrpSpPr>
              <p:nvPr/>
            </p:nvGrpSpPr>
            <p:grpSpPr bwMode="auto">
              <a:xfrm>
                <a:off x="240" y="1614"/>
                <a:ext cx="1694" cy="1249"/>
                <a:chOff x="240" y="1614"/>
                <a:chExt cx="1694" cy="1249"/>
              </a:xfrm>
            </p:grpSpPr>
            <p:sp>
              <p:nvSpPr>
                <p:cNvPr id="60" name="Line 10">
                  <a:extLst>
                    <a:ext uri="{FF2B5EF4-FFF2-40B4-BE49-F238E27FC236}">
                      <a16:creationId xmlns:a16="http://schemas.microsoft.com/office/drawing/2014/main" id="{066DE014-5B38-4073-9742-86A7132D8408}"/>
                    </a:ext>
                  </a:extLst>
                </p:cNvPr>
                <p:cNvSpPr>
                  <a:spLocks noChangeShapeType="1"/>
                </p:cNvSpPr>
                <p:nvPr/>
              </p:nvSpPr>
              <p:spPr bwMode="auto">
                <a:xfrm>
                  <a:off x="240" y="1614"/>
                  <a:ext cx="1694" cy="0"/>
                </a:xfrm>
                <a:prstGeom prst="line">
                  <a:avLst/>
                </a:prstGeom>
                <a:noFill/>
                <a:ln w="28575">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61" name="Line 11">
                  <a:extLst>
                    <a:ext uri="{FF2B5EF4-FFF2-40B4-BE49-F238E27FC236}">
                      <a16:creationId xmlns:a16="http://schemas.microsoft.com/office/drawing/2014/main" id="{4D76C8F2-ACB9-47C4-8455-90F495E69763}"/>
                    </a:ext>
                  </a:extLst>
                </p:cNvPr>
                <p:cNvSpPr>
                  <a:spLocks noChangeShapeType="1"/>
                </p:cNvSpPr>
                <p:nvPr/>
              </p:nvSpPr>
              <p:spPr bwMode="auto">
                <a:xfrm>
                  <a:off x="240" y="1727"/>
                  <a:ext cx="1694" cy="0"/>
                </a:xfrm>
                <a:prstGeom prst="line">
                  <a:avLst/>
                </a:prstGeom>
                <a:noFill/>
                <a:ln w="28575">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62" name="Line 12">
                  <a:extLst>
                    <a:ext uri="{FF2B5EF4-FFF2-40B4-BE49-F238E27FC236}">
                      <a16:creationId xmlns:a16="http://schemas.microsoft.com/office/drawing/2014/main" id="{5BE73F6E-884A-4D36-8798-BC217D722D3C}"/>
                    </a:ext>
                  </a:extLst>
                </p:cNvPr>
                <p:cNvSpPr>
                  <a:spLocks noChangeShapeType="1"/>
                </p:cNvSpPr>
                <p:nvPr/>
              </p:nvSpPr>
              <p:spPr bwMode="auto">
                <a:xfrm>
                  <a:off x="240" y="1841"/>
                  <a:ext cx="1694" cy="0"/>
                </a:xfrm>
                <a:prstGeom prst="line">
                  <a:avLst/>
                </a:prstGeom>
                <a:noFill/>
                <a:ln w="28575">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63" name="Line 13">
                  <a:extLst>
                    <a:ext uri="{FF2B5EF4-FFF2-40B4-BE49-F238E27FC236}">
                      <a16:creationId xmlns:a16="http://schemas.microsoft.com/office/drawing/2014/main" id="{4C511E40-15C6-4A43-828E-1409AEFB0B05}"/>
                    </a:ext>
                  </a:extLst>
                </p:cNvPr>
                <p:cNvSpPr>
                  <a:spLocks noChangeShapeType="1"/>
                </p:cNvSpPr>
                <p:nvPr/>
              </p:nvSpPr>
              <p:spPr bwMode="auto">
                <a:xfrm>
                  <a:off x="240" y="1954"/>
                  <a:ext cx="1694" cy="0"/>
                </a:xfrm>
                <a:prstGeom prst="line">
                  <a:avLst/>
                </a:prstGeom>
                <a:noFill/>
                <a:ln w="28575">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64" name="Line 14">
                  <a:extLst>
                    <a:ext uri="{FF2B5EF4-FFF2-40B4-BE49-F238E27FC236}">
                      <a16:creationId xmlns:a16="http://schemas.microsoft.com/office/drawing/2014/main" id="{2AAB396F-2EE0-4BF6-A6AE-679D7C8BC6A1}"/>
                    </a:ext>
                  </a:extLst>
                </p:cNvPr>
                <p:cNvSpPr>
                  <a:spLocks noChangeShapeType="1"/>
                </p:cNvSpPr>
                <p:nvPr/>
              </p:nvSpPr>
              <p:spPr bwMode="auto">
                <a:xfrm>
                  <a:off x="240" y="2068"/>
                  <a:ext cx="1694" cy="0"/>
                </a:xfrm>
                <a:prstGeom prst="line">
                  <a:avLst/>
                </a:prstGeom>
                <a:noFill/>
                <a:ln w="28575">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65" name="Line 15">
                  <a:extLst>
                    <a:ext uri="{FF2B5EF4-FFF2-40B4-BE49-F238E27FC236}">
                      <a16:creationId xmlns:a16="http://schemas.microsoft.com/office/drawing/2014/main" id="{FEA1842E-9AE5-4477-9493-411DAAB95CAD}"/>
                    </a:ext>
                  </a:extLst>
                </p:cNvPr>
                <p:cNvSpPr>
                  <a:spLocks noChangeShapeType="1"/>
                </p:cNvSpPr>
                <p:nvPr/>
              </p:nvSpPr>
              <p:spPr bwMode="auto">
                <a:xfrm>
                  <a:off x="240" y="2182"/>
                  <a:ext cx="1694" cy="0"/>
                </a:xfrm>
                <a:prstGeom prst="line">
                  <a:avLst/>
                </a:prstGeom>
                <a:noFill/>
                <a:ln w="28575">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66" name="Line 16">
                  <a:extLst>
                    <a:ext uri="{FF2B5EF4-FFF2-40B4-BE49-F238E27FC236}">
                      <a16:creationId xmlns:a16="http://schemas.microsoft.com/office/drawing/2014/main" id="{3F1D7112-8840-4740-AE0A-C990E882655C}"/>
                    </a:ext>
                  </a:extLst>
                </p:cNvPr>
                <p:cNvSpPr>
                  <a:spLocks noChangeShapeType="1"/>
                </p:cNvSpPr>
                <p:nvPr/>
              </p:nvSpPr>
              <p:spPr bwMode="auto">
                <a:xfrm>
                  <a:off x="240" y="2295"/>
                  <a:ext cx="1694" cy="0"/>
                </a:xfrm>
                <a:prstGeom prst="line">
                  <a:avLst/>
                </a:prstGeom>
                <a:noFill/>
                <a:ln w="28575">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67" name="Line 17">
                  <a:extLst>
                    <a:ext uri="{FF2B5EF4-FFF2-40B4-BE49-F238E27FC236}">
                      <a16:creationId xmlns:a16="http://schemas.microsoft.com/office/drawing/2014/main" id="{5BC6A1A3-D48A-40AB-9FCA-B1E6B8B74FAD}"/>
                    </a:ext>
                  </a:extLst>
                </p:cNvPr>
                <p:cNvSpPr>
                  <a:spLocks noChangeShapeType="1"/>
                </p:cNvSpPr>
                <p:nvPr/>
              </p:nvSpPr>
              <p:spPr bwMode="auto">
                <a:xfrm>
                  <a:off x="240" y="2409"/>
                  <a:ext cx="1694" cy="0"/>
                </a:xfrm>
                <a:prstGeom prst="line">
                  <a:avLst/>
                </a:prstGeom>
                <a:noFill/>
                <a:ln w="28575">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68" name="Line 18">
                  <a:extLst>
                    <a:ext uri="{FF2B5EF4-FFF2-40B4-BE49-F238E27FC236}">
                      <a16:creationId xmlns:a16="http://schemas.microsoft.com/office/drawing/2014/main" id="{4F2AEEFA-0E62-4D13-87BA-6AFAC2828945}"/>
                    </a:ext>
                  </a:extLst>
                </p:cNvPr>
                <p:cNvSpPr>
                  <a:spLocks noChangeShapeType="1"/>
                </p:cNvSpPr>
                <p:nvPr/>
              </p:nvSpPr>
              <p:spPr bwMode="auto">
                <a:xfrm>
                  <a:off x="240" y="2523"/>
                  <a:ext cx="1694" cy="0"/>
                </a:xfrm>
                <a:prstGeom prst="line">
                  <a:avLst/>
                </a:prstGeom>
                <a:noFill/>
                <a:ln w="28575">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69" name="Line 19">
                  <a:extLst>
                    <a:ext uri="{FF2B5EF4-FFF2-40B4-BE49-F238E27FC236}">
                      <a16:creationId xmlns:a16="http://schemas.microsoft.com/office/drawing/2014/main" id="{38F99D60-F892-4AC6-936B-297F0FBB0814}"/>
                    </a:ext>
                  </a:extLst>
                </p:cNvPr>
                <p:cNvSpPr>
                  <a:spLocks noChangeShapeType="1"/>
                </p:cNvSpPr>
                <p:nvPr/>
              </p:nvSpPr>
              <p:spPr bwMode="auto">
                <a:xfrm>
                  <a:off x="240" y="2636"/>
                  <a:ext cx="1694" cy="0"/>
                </a:xfrm>
                <a:prstGeom prst="line">
                  <a:avLst/>
                </a:prstGeom>
                <a:noFill/>
                <a:ln w="28575">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70" name="Line 20">
                  <a:extLst>
                    <a:ext uri="{FF2B5EF4-FFF2-40B4-BE49-F238E27FC236}">
                      <a16:creationId xmlns:a16="http://schemas.microsoft.com/office/drawing/2014/main" id="{F5ED73AA-D1ED-49DB-85AD-467BF311AB1A}"/>
                    </a:ext>
                  </a:extLst>
                </p:cNvPr>
                <p:cNvSpPr>
                  <a:spLocks noChangeShapeType="1"/>
                </p:cNvSpPr>
                <p:nvPr/>
              </p:nvSpPr>
              <p:spPr bwMode="auto">
                <a:xfrm>
                  <a:off x="240" y="2750"/>
                  <a:ext cx="1694" cy="0"/>
                </a:xfrm>
                <a:prstGeom prst="line">
                  <a:avLst/>
                </a:prstGeom>
                <a:noFill/>
                <a:ln w="28575">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71" name="Line 21">
                  <a:extLst>
                    <a:ext uri="{FF2B5EF4-FFF2-40B4-BE49-F238E27FC236}">
                      <a16:creationId xmlns:a16="http://schemas.microsoft.com/office/drawing/2014/main" id="{63D7F4A5-ADF2-4576-A6DE-550E5EC57839}"/>
                    </a:ext>
                  </a:extLst>
                </p:cNvPr>
                <p:cNvSpPr>
                  <a:spLocks noChangeShapeType="1"/>
                </p:cNvSpPr>
                <p:nvPr/>
              </p:nvSpPr>
              <p:spPr bwMode="auto">
                <a:xfrm>
                  <a:off x="240" y="2863"/>
                  <a:ext cx="1694" cy="0"/>
                </a:xfrm>
                <a:prstGeom prst="line">
                  <a:avLst/>
                </a:prstGeom>
                <a:noFill/>
                <a:ln w="28575">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grpSp>
          <p:grpSp>
            <p:nvGrpSpPr>
              <p:cNvPr id="47" name="Group 22">
                <a:extLst>
                  <a:ext uri="{FF2B5EF4-FFF2-40B4-BE49-F238E27FC236}">
                    <a16:creationId xmlns:a16="http://schemas.microsoft.com/office/drawing/2014/main" id="{FEA52869-42E2-4FCE-A841-26DB7649567C}"/>
                  </a:ext>
                </a:extLst>
              </p:cNvPr>
              <p:cNvGrpSpPr>
                <a:grpSpLocks/>
              </p:cNvGrpSpPr>
              <p:nvPr/>
            </p:nvGrpSpPr>
            <p:grpSpPr bwMode="auto">
              <a:xfrm>
                <a:off x="240" y="1671"/>
                <a:ext cx="1694" cy="1249"/>
                <a:chOff x="240" y="1671"/>
                <a:chExt cx="1694" cy="1249"/>
              </a:xfrm>
            </p:grpSpPr>
            <p:sp>
              <p:nvSpPr>
                <p:cNvPr id="48" name="Line 23">
                  <a:extLst>
                    <a:ext uri="{FF2B5EF4-FFF2-40B4-BE49-F238E27FC236}">
                      <a16:creationId xmlns:a16="http://schemas.microsoft.com/office/drawing/2014/main" id="{28274F1A-FD00-48A4-9715-C3C0DE610CFF}"/>
                    </a:ext>
                  </a:extLst>
                </p:cNvPr>
                <p:cNvSpPr>
                  <a:spLocks noChangeShapeType="1"/>
                </p:cNvSpPr>
                <p:nvPr/>
              </p:nvSpPr>
              <p:spPr bwMode="auto">
                <a:xfrm>
                  <a:off x="240" y="1671"/>
                  <a:ext cx="1694" cy="0"/>
                </a:xfrm>
                <a:prstGeom prst="line">
                  <a:avLst/>
                </a:prstGeom>
                <a:noFill/>
                <a:ln w="28575">
                  <a:solidFill>
                    <a:srgbClr val="33CC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49" name="Line 24">
                  <a:extLst>
                    <a:ext uri="{FF2B5EF4-FFF2-40B4-BE49-F238E27FC236}">
                      <a16:creationId xmlns:a16="http://schemas.microsoft.com/office/drawing/2014/main" id="{594DB41B-B978-4EE6-A8EA-80A7915A83ED}"/>
                    </a:ext>
                  </a:extLst>
                </p:cNvPr>
                <p:cNvSpPr>
                  <a:spLocks noChangeShapeType="1"/>
                </p:cNvSpPr>
                <p:nvPr/>
              </p:nvSpPr>
              <p:spPr bwMode="auto">
                <a:xfrm>
                  <a:off x="240" y="1784"/>
                  <a:ext cx="1694" cy="0"/>
                </a:xfrm>
                <a:prstGeom prst="line">
                  <a:avLst/>
                </a:prstGeom>
                <a:noFill/>
                <a:ln w="28575">
                  <a:solidFill>
                    <a:srgbClr val="33CC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50" name="Line 25">
                  <a:extLst>
                    <a:ext uri="{FF2B5EF4-FFF2-40B4-BE49-F238E27FC236}">
                      <a16:creationId xmlns:a16="http://schemas.microsoft.com/office/drawing/2014/main" id="{7D1EA8C9-57B2-4A49-93BA-1B5A7F7B4FA8}"/>
                    </a:ext>
                  </a:extLst>
                </p:cNvPr>
                <p:cNvSpPr>
                  <a:spLocks noChangeShapeType="1"/>
                </p:cNvSpPr>
                <p:nvPr/>
              </p:nvSpPr>
              <p:spPr bwMode="auto">
                <a:xfrm>
                  <a:off x="240" y="1898"/>
                  <a:ext cx="1694" cy="0"/>
                </a:xfrm>
                <a:prstGeom prst="line">
                  <a:avLst/>
                </a:prstGeom>
                <a:noFill/>
                <a:ln w="28575">
                  <a:solidFill>
                    <a:srgbClr val="33CC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51" name="Line 26">
                  <a:extLst>
                    <a:ext uri="{FF2B5EF4-FFF2-40B4-BE49-F238E27FC236}">
                      <a16:creationId xmlns:a16="http://schemas.microsoft.com/office/drawing/2014/main" id="{A70C4938-7F92-4F7D-A3AE-A1E69247E377}"/>
                    </a:ext>
                  </a:extLst>
                </p:cNvPr>
                <p:cNvSpPr>
                  <a:spLocks noChangeShapeType="1"/>
                </p:cNvSpPr>
                <p:nvPr/>
              </p:nvSpPr>
              <p:spPr bwMode="auto">
                <a:xfrm>
                  <a:off x="240" y="2011"/>
                  <a:ext cx="1694" cy="0"/>
                </a:xfrm>
                <a:prstGeom prst="line">
                  <a:avLst/>
                </a:prstGeom>
                <a:noFill/>
                <a:ln w="28575">
                  <a:solidFill>
                    <a:srgbClr val="33CC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52" name="Line 27">
                  <a:extLst>
                    <a:ext uri="{FF2B5EF4-FFF2-40B4-BE49-F238E27FC236}">
                      <a16:creationId xmlns:a16="http://schemas.microsoft.com/office/drawing/2014/main" id="{272568DE-1D6E-4C9C-96B5-42D2367307F4}"/>
                    </a:ext>
                  </a:extLst>
                </p:cNvPr>
                <p:cNvSpPr>
                  <a:spLocks noChangeShapeType="1"/>
                </p:cNvSpPr>
                <p:nvPr/>
              </p:nvSpPr>
              <p:spPr bwMode="auto">
                <a:xfrm>
                  <a:off x="240" y="2125"/>
                  <a:ext cx="1694" cy="0"/>
                </a:xfrm>
                <a:prstGeom prst="line">
                  <a:avLst/>
                </a:prstGeom>
                <a:noFill/>
                <a:ln w="28575">
                  <a:solidFill>
                    <a:srgbClr val="33CC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53" name="Line 28">
                  <a:extLst>
                    <a:ext uri="{FF2B5EF4-FFF2-40B4-BE49-F238E27FC236}">
                      <a16:creationId xmlns:a16="http://schemas.microsoft.com/office/drawing/2014/main" id="{D83635A1-666B-467D-A9CB-FA708F023C2E}"/>
                    </a:ext>
                  </a:extLst>
                </p:cNvPr>
                <p:cNvSpPr>
                  <a:spLocks noChangeShapeType="1"/>
                </p:cNvSpPr>
                <p:nvPr/>
              </p:nvSpPr>
              <p:spPr bwMode="auto">
                <a:xfrm>
                  <a:off x="240" y="2239"/>
                  <a:ext cx="1694" cy="0"/>
                </a:xfrm>
                <a:prstGeom prst="line">
                  <a:avLst/>
                </a:prstGeom>
                <a:noFill/>
                <a:ln w="28575">
                  <a:solidFill>
                    <a:srgbClr val="33CC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54" name="Line 29">
                  <a:extLst>
                    <a:ext uri="{FF2B5EF4-FFF2-40B4-BE49-F238E27FC236}">
                      <a16:creationId xmlns:a16="http://schemas.microsoft.com/office/drawing/2014/main" id="{31281B53-7F91-49B0-862C-A2B76452E64B}"/>
                    </a:ext>
                  </a:extLst>
                </p:cNvPr>
                <p:cNvSpPr>
                  <a:spLocks noChangeShapeType="1"/>
                </p:cNvSpPr>
                <p:nvPr/>
              </p:nvSpPr>
              <p:spPr bwMode="auto">
                <a:xfrm>
                  <a:off x="240" y="2352"/>
                  <a:ext cx="1694" cy="0"/>
                </a:xfrm>
                <a:prstGeom prst="line">
                  <a:avLst/>
                </a:prstGeom>
                <a:noFill/>
                <a:ln w="28575">
                  <a:solidFill>
                    <a:srgbClr val="33CC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55" name="Line 30">
                  <a:extLst>
                    <a:ext uri="{FF2B5EF4-FFF2-40B4-BE49-F238E27FC236}">
                      <a16:creationId xmlns:a16="http://schemas.microsoft.com/office/drawing/2014/main" id="{89ADE97E-DB6F-4BD2-8FD3-547371212759}"/>
                    </a:ext>
                  </a:extLst>
                </p:cNvPr>
                <p:cNvSpPr>
                  <a:spLocks noChangeShapeType="1"/>
                </p:cNvSpPr>
                <p:nvPr/>
              </p:nvSpPr>
              <p:spPr bwMode="auto">
                <a:xfrm>
                  <a:off x="240" y="2466"/>
                  <a:ext cx="1694" cy="0"/>
                </a:xfrm>
                <a:prstGeom prst="line">
                  <a:avLst/>
                </a:prstGeom>
                <a:noFill/>
                <a:ln w="28575">
                  <a:solidFill>
                    <a:srgbClr val="33CC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56" name="Line 31">
                  <a:extLst>
                    <a:ext uri="{FF2B5EF4-FFF2-40B4-BE49-F238E27FC236}">
                      <a16:creationId xmlns:a16="http://schemas.microsoft.com/office/drawing/2014/main" id="{600FF675-993B-4D2B-9225-50E06C11B342}"/>
                    </a:ext>
                  </a:extLst>
                </p:cNvPr>
                <p:cNvSpPr>
                  <a:spLocks noChangeShapeType="1"/>
                </p:cNvSpPr>
                <p:nvPr/>
              </p:nvSpPr>
              <p:spPr bwMode="auto">
                <a:xfrm>
                  <a:off x="240" y="2580"/>
                  <a:ext cx="1694" cy="0"/>
                </a:xfrm>
                <a:prstGeom prst="line">
                  <a:avLst/>
                </a:prstGeom>
                <a:noFill/>
                <a:ln w="28575">
                  <a:solidFill>
                    <a:srgbClr val="33CC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57" name="Line 32">
                  <a:extLst>
                    <a:ext uri="{FF2B5EF4-FFF2-40B4-BE49-F238E27FC236}">
                      <a16:creationId xmlns:a16="http://schemas.microsoft.com/office/drawing/2014/main" id="{34A8C898-151B-4931-BD35-5500AC6DF08E}"/>
                    </a:ext>
                  </a:extLst>
                </p:cNvPr>
                <p:cNvSpPr>
                  <a:spLocks noChangeShapeType="1"/>
                </p:cNvSpPr>
                <p:nvPr/>
              </p:nvSpPr>
              <p:spPr bwMode="auto">
                <a:xfrm>
                  <a:off x="240" y="2693"/>
                  <a:ext cx="1694" cy="0"/>
                </a:xfrm>
                <a:prstGeom prst="line">
                  <a:avLst/>
                </a:prstGeom>
                <a:noFill/>
                <a:ln w="28575">
                  <a:solidFill>
                    <a:srgbClr val="33CC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58" name="Line 33">
                  <a:extLst>
                    <a:ext uri="{FF2B5EF4-FFF2-40B4-BE49-F238E27FC236}">
                      <a16:creationId xmlns:a16="http://schemas.microsoft.com/office/drawing/2014/main" id="{DCAF2891-5507-4F5D-8964-23EF062E33DC}"/>
                    </a:ext>
                  </a:extLst>
                </p:cNvPr>
                <p:cNvSpPr>
                  <a:spLocks noChangeShapeType="1"/>
                </p:cNvSpPr>
                <p:nvPr/>
              </p:nvSpPr>
              <p:spPr bwMode="auto">
                <a:xfrm>
                  <a:off x="240" y="2807"/>
                  <a:ext cx="1694" cy="0"/>
                </a:xfrm>
                <a:prstGeom prst="line">
                  <a:avLst/>
                </a:prstGeom>
                <a:noFill/>
                <a:ln w="28575">
                  <a:solidFill>
                    <a:srgbClr val="33CC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59" name="Line 34">
                  <a:extLst>
                    <a:ext uri="{FF2B5EF4-FFF2-40B4-BE49-F238E27FC236}">
                      <a16:creationId xmlns:a16="http://schemas.microsoft.com/office/drawing/2014/main" id="{D2512670-9E78-4B1A-AF23-5C26F4F5A41C}"/>
                    </a:ext>
                  </a:extLst>
                </p:cNvPr>
                <p:cNvSpPr>
                  <a:spLocks noChangeShapeType="1"/>
                </p:cNvSpPr>
                <p:nvPr/>
              </p:nvSpPr>
              <p:spPr bwMode="auto">
                <a:xfrm>
                  <a:off x="240" y="2920"/>
                  <a:ext cx="1694" cy="0"/>
                </a:xfrm>
                <a:prstGeom prst="line">
                  <a:avLst/>
                </a:prstGeom>
                <a:noFill/>
                <a:ln w="28575">
                  <a:solidFill>
                    <a:srgbClr val="33CC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grpSp>
        </p:grpSp>
        <p:sp>
          <p:nvSpPr>
            <p:cNvPr id="41" name="Text Box 35">
              <a:extLst>
                <a:ext uri="{FF2B5EF4-FFF2-40B4-BE49-F238E27FC236}">
                  <a16:creationId xmlns:a16="http://schemas.microsoft.com/office/drawing/2014/main" id="{3B0365B8-5FBF-45BF-9D70-5766A4D3778C}"/>
                </a:ext>
              </a:extLst>
            </p:cNvPr>
            <p:cNvSpPr txBox="1">
              <a:spLocks noChangeArrowheads="1"/>
            </p:cNvSpPr>
            <p:nvPr/>
          </p:nvSpPr>
          <p:spPr bwMode="auto">
            <a:xfrm>
              <a:off x="2671" y="1441"/>
              <a:ext cx="177" cy="1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de-DE" altLang="zh-CN" sz="800">
                  <a:solidFill>
                    <a:srgbClr val="CC0000"/>
                  </a:solidFill>
                  <a:latin typeface="Times New Roman" panose="02020603050405020304" pitchFamily="18" charset="0"/>
                </a:rPr>
                <a:t>3</a:t>
              </a:r>
              <a:endParaRPr lang="en-GB" altLang="zh-CN" sz="800">
                <a:solidFill>
                  <a:srgbClr val="CC0000"/>
                </a:solidFill>
                <a:latin typeface="Times New Roman" panose="02020603050405020304" pitchFamily="18" charset="0"/>
              </a:endParaRPr>
            </a:p>
          </p:txBody>
        </p:sp>
        <p:sp>
          <p:nvSpPr>
            <p:cNvPr id="42" name="Text Box 36">
              <a:extLst>
                <a:ext uri="{FF2B5EF4-FFF2-40B4-BE49-F238E27FC236}">
                  <a16:creationId xmlns:a16="http://schemas.microsoft.com/office/drawing/2014/main" id="{F95A231A-997B-4BE3-84BD-F132C37E416E}"/>
                </a:ext>
              </a:extLst>
            </p:cNvPr>
            <p:cNvSpPr txBox="1">
              <a:spLocks noChangeArrowheads="1"/>
            </p:cNvSpPr>
            <p:nvPr/>
          </p:nvSpPr>
          <p:spPr bwMode="auto">
            <a:xfrm>
              <a:off x="2671" y="1584"/>
              <a:ext cx="177" cy="14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de-DE" altLang="zh-CN" sz="800">
                  <a:solidFill>
                    <a:srgbClr val="CC0000"/>
                  </a:solidFill>
                  <a:latin typeface="Times New Roman" panose="02020603050405020304" pitchFamily="18" charset="0"/>
                </a:rPr>
                <a:t>5</a:t>
              </a:r>
              <a:endParaRPr lang="en-GB" altLang="zh-CN" sz="800">
                <a:solidFill>
                  <a:srgbClr val="CC0000"/>
                </a:solidFill>
                <a:latin typeface="Times New Roman" panose="02020603050405020304" pitchFamily="18" charset="0"/>
              </a:endParaRPr>
            </a:p>
          </p:txBody>
        </p:sp>
        <p:sp>
          <p:nvSpPr>
            <p:cNvPr id="43" name="Text Box 37">
              <a:extLst>
                <a:ext uri="{FF2B5EF4-FFF2-40B4-BE49-F238E27FC236}">
                  <a16:creationId xmlns:a16="http://schemas.microsoft.com/office/drawing/2014/main" id="{8CB50DC7-370B-41C2-BE52-CD174145BAF3}"/>
                </a:ext>
              </a:extLst>
            </p:cNvPr>
            <p:cNvSpPr txBox="1">
              <a:spLocks noChangeArrowheads="1"/>
            </p:cNvSpPr>
            <p:nvPr/>
          </p:nvSpPr>
          <p:spPr bwMode="auto">
            <a:xfrm>
              <a:off x="2767" y="1392"/>
              <a:ext cx="176" cy="1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de-DE" altLang="zh-CN" sz="800">
                  <a:latin typeface="Times New Roman" panose="02020603050405020304" pitchFamily="18" charset="0"/>
                </a:rPr>
                <a:t>2</a:t>
              </a:r>
              <a:endParaRPr lang="en-GB" altLang="zh-CN" sz="800">
                <a:latin typeface="Times New Roman" panose="02020603050405020304" pitchFamily="18" charset="0"/>
              </a:endParaRPr>
            </a:p>
          </p:txBody>
        </p:sp>
        <p:sp>
          <p:nvSpPr>
            <p:cNvPr id="44" name="Text Box 38">
              <a:extLst>
                <a:ext uri="{FF2B5EF4-FFF2-40B4-BE49-F238E27FC236}">
                  <a16:creationId xmlns:a16="http://schemas.microsoft.com/office/drawing/2014/main" id="{44915433-F70E-4A54-B6FD-C4215D07F55C}"/>
                </a:ext>
              </a:extLst>
            </p:cNvPr>
            <p:cNvSpPr txBox="1">
              <a:spLocks noChangeArrowheads="1"/>
            </p:cNvSpPr>
            <p:nvPr/>
          </p:nvSpPr>
          <p:spPr bwMode="auto">
            <a:xfrm>
              <a:off x="2767" y="1537"/>
              <a:ext cx="176" cy="14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de-DE" altLang="zh-CN" sz="800">
                  <a:latin typeface="Times New Roman" panose="02020603050405020304" pitchFamily="18" charset="0"/>
                </a:rPr>
                <a:t>4</a:t>
              </a:r>
              <a:endParaRPr lang="en-GB" altLang="zh-CN" sz="800">
                <a:latin typeface="Times New Roman" panose="02020603050405020304" pitchFamily="18" charset="0"/>
              </a:endParaRPr>
            </a:p>
          </p:txBody>
        </p:sp>
        <p:sp>
          <p:nvSpPr>
            <p:cNvPr id="45" name="Text Box 39">
              <a:extLst>
                <a:ext uri="{FF2B5EF4-FFF2-40B4-BE49-F238E27FC236}">
                  <a16:creationId xmlns:a16="http://schemas.microsoft.com/office/drawing/2014/main" id="{3138AC72-E8F8-418E-8D52-B343C291B237}"/>
                </a:ext>
              </a:extLst>
            </p:cNvPr>
            <p:cNvSpPr txBox="1">
              <a:spLocks noChangeArrowheads="1"/>
            </p:cNvSpPr>
            <p:nvPr/>
          </p:nvSpPr>
          <p:spPr bwMode="auto">
            <a:xfrm>
              <a:off x="2768" y="1680"/>
              <a:ext cx="175" cy="1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de-DE" altLang="zh-CN" sz="800">
                  <a:latin typeface="Times New Roman" panose="02020603050405020304" pitchFamily="18" charset="0"/>
                </a:rPr>
                <a:t>6</a:t>
              </a:r>
              <a:endParaRPr lang="en-GB" altLang="zh-CN" sz="800">
                <a:latin typeface="Times New Roman" panose="02020603050405020304" pitchFamily="18" charset="0"/>
              </a:endParaRPr>
            </a:p>
          </p:txBody>
        </p:sp>
      </p:grpSp>
      <p:pic>
        <p:nvPicPr>
          <p:cNvPr id="72" name="Picture 42" descr="arrow21">
            <a:extLst>
              <a:ext uri="{FF2B5EF4-FFF2-40B4-BE49-F238E27FC236}">
                <a16:creationId xmlns:a16="http://schemas.microsoft.com/office/drawing/2014/main" id="{209D0501-D711-430B-B963-FA35252C91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29076" y="2028312"/>
            <a:ext cx="2483253" cy="1519011"/>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grpSp>
        <p:nvGrpSpPr>
          <p:cNvPr id="73" name="Group 12">
            <a:extLst>
              <a:ext uri="{FF2B5EF4-FFF2-40B4-BE49-F238E27FC236}">
                <a16:creationId xmlns:a16="http://schemas.microsoft.com/office/drawing/2014/main" id="{F61018E2-42C2-47D1-81FE-E9FA42CDFBD6}"/>
              </a:ext>
            </a:extLst>
          </p:cNvPr>
          <p:cNvGrpSpPr>
            <a:grpSpLocks/>
          </p:cNvGrpSpPr>
          <p:nvPr/>
        </p:nvGrpSpPr>
        <p:grpSpPr bwMode="auto">
          <a:xfrm>
            <a:off x="1331641" y="4186293"/>
            <a:ext cx="2211287" cy="1557667"/>
            <a:chOff x="3168" y="2064"/>
            <a:chExt cx="2448" cy="1584"/>
          </a:xfrm>
        </p:grpSpPr>
        <p:grpSp>
          <p:nvGrpSpPr>
            <p:cNvPr id="74" name="Group 13">
              <a:extLst>
                <a:ext uri="{FF2B5EF4-FFF2-40B4-BE49-F238E27FC236}">
                  <a16:creationId xmlns:a16="http://schemas.microsoft.com/office/drawing/2014/main" id="{EEF9A123-CA08-4299-8819-D9A493F80F18}"/>
                </a:ext>
              </a:extLst>
            </p:cNvPr>
            <p:cNvGrpSpPr>
              <a:grpSpLocks/>
            </p:cNvGrpSpPr>
            <p:nvPr/>
          </p:nvGrpSpPr>
          <p:grpSpPr bwMode="auto">
            <a:xfrm>
              <a:off x="3168" y="2160"/>
              <a:ext cx="2186" cy="1488"/>
              <a:chOff x="240" y="1614"/>
              <a:chExt cx="1694" cy="1306"/>
            </a:xfrm>
          </p:grpSpPr>
          <p:grpSp>
            <p:nvGrpSpPr>
              <p:cNvPr id="80" name="Group 14">
                <a:extLst>
                  <a:ext uri="{FF2B5EF4-FFF2-40B4-BE49-F238E27FC236}">
                    <a16:creationId xmlns:a16="http://schemas.microsoft.com/office/drawing/2014/main" id="{7018987B-D543-495E-B695-58DF5698FAAD}"/>
                  </a:ext>
                </a:extLst>
              </p:cNvPr>
              <p:cNvGrpSpPr>
                <a:grpSpLocks/>
              </p:cNvGrpSpPr>
              <p:nvPr/>
            </p:nvGrpSpPr>
            <p:grpSpPr bwMode="auto">
              <a:xfrm>
                <a:off x="240" y="1614"/>
                <a:ext cx="1694" cy="1249"/>
                <a:chOff x="240" y="1614"/>
                <a:chExt cx="1694" cy="1249"/>
              </a:xfrm>
            </p:grpSpPr>
            <p:sp>
              <p:nvSpPr>
                <p:cNvPr id="94" name="Line 15">
                  <a:extLst>
                    <a:ext uri="{FF2B5EF4-FFF2-40B4-BE49-F238E27FC236}">
                      <a16:creationId xmlns:a16="http://schemas.microsoft.com/office/drawing/2014/main" id="{FB295AE0-55F8-42C3-9181-273A58B2ED05}"/>
                    </a:ext>
                  </a:extLst>
                </p:cNvPr>
                <p:cNvSpPr>
                  <a:spLocks noChangeShapeType="1"/>
                </p:cNvSpPr>
                <p:nvPr/>
              </p:nvSpPr>
              <p:spPr bwMode="auto">
                <a:xfrm>
                  <a:off x="240" y="1614"/>
                  <a:ext cx="1694" cy="0"/>
                </a:xfrm>
                <a:prstGeom prst="line">
                  <a:avLst/>
                </a:prstGeom>
                <a:noFill/>
                <a:ln w="28575">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95" name="Line 16">
                  <a:extLst>
                    <a:ext uri="{FF2B5EF4-FFF2-40B4-BE49-F238E27FC236}">
                      <a16:creationId xmlns:a16="http://schemas.microsoft.com/office/drawing/2014/main" id="{CBF1E524-70B3-4B50-A779-85CE7A445CC9}"/>
                    </a:ext>
                  </a:extLst>
                </p:cNvPr>
                <p:cNvSpPr>
                  <a:spLocks noChangeShapeType="1"/>
                </p:cNvSpPr>
                <p:nvPr/>
              </p:nvSpPr>
              <p:spPr bwMode="auto">
                <a:xfrm>
                  <a:off x="240" y="1727"/>
                  <a:ext cx="1694" cy="0"/>
                </a:xfrm>
                <a:prstGeom prst="line">
                  <a:avLst/>
                </a:prstGeom>
                <a:noFill/>
                <a:ln w="28575">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96" name="Line 17">
                  <a:extLst>
                    <a:ext uri="{FF2B5EF4-FFF2-40B4-BE49-F238E27FC236}">
                      <a16:creationId xmlns:a16="http://schemas.microsoft.com/office/drawing/2014/main" id="{6C20A692-C616-4AD3-85D4-F273A1E20916}"/>
                    </a:ext>
                  </a:extLst>
                </p:cNvPr>
                <p:cNvSpPr>
                  <a:spLocks noChangeShapeType="1"/>
                </p:cNvSpPr>
                <p:nvPr/>
              </p:nvSpPr>
              <p:spPr bwMode="auto">
                <a:xfrm>
                  <a:off x="240" y="1841"/>
                  <a:ext cx="1694" cy="0"/>
                </a:xfrm>
                <a:prstGeom prst="line">
                  <a:avLst/>
                </a:prstGeom>
                <a:noFill/>
                <a:ln w="28575">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97" name="Line 18">
                  <a:extLst>
                    <a:ext uri="{FF2B5EF4-FFF2-40B4-BE49-F238E27FC236}">
                      <a16:creationId xmlns:a16="http://schemas.microsoft.com/office/drawing/2014/main" id="{D1624931-B3A4-4D50-882A-426FF38AAD16}"/>
                    </a:ext>
                  </a:extLst>
                </p:cNvPr>
                <p:cNvSpPr>
                  <a:spLocks noChangeShapeType="1"/>
                </p:cNvSpPr>
                <p:nvPr/>
              </p:nvSpPr>
              <p:spPr bwMode="auto">
                <a:xfrm>
                  <a:off x="240" y="1954"/>
                  <a:ext cx="1694" cy="0"/>
                </a:xfrm>
                <a:prstGeom prst="line">
                  <a:avLst/>
                </a:prstGeom>
                <a:noFill/>
                <a:ln w="28575">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98" name="Line 19">
                  <a:extLst>
                    <a:ext uri="{FF2B5EF4-FFF2-40B4-BE49-F238E27FC236}">
                      <a16:creationId xmlns:a16="http://schemas.microsoft.com/office/drawing/2014/main" id="{F9C2384E-4D93-4243-AFEE-D4A5F67BCA1D}"/>
                    </a:ext>
                  </a:extLst>
                </p:cNvPr>
                <p:cNvSpPr>
                  <a:spLocks noChangeShapeType="1"/>
                </p:cNvSpPr>
                <p:nvPr/>
              </p:nvSpPr>
              <p:spPr bwMode="auto">
                <a:xfrm>
                  <a:off x="240" y="2068"/>
                  <a:ext cx="1694" cy="0"/>
                </a:xfrm>
                <a:prstGeom prst="line">
                  <a:avLst/>
                </a:prstGeom>
                <a:noFill/>
                <a:ln w="28575">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99" name="Line 20">
                  <a:extLst>
                    <a:ext uri="{FF2B5EF4-FFF2-40B4-BE49-F238E27FC236}">
                      <a16:creationId xmlns:a16="http://schemas.microsoft.com/office/drawing/2014/main" id="{BD4D4BEE-D917-4193-83AD-E3664AD7FEB5}"/>
                    </a:ext>
                  </a:extLst>
                </p:cNvPr>
                <p:cNvSpPr>
                  <a:spLocks noChangeShapeType="1"/>
                </p:cNvSpPr>
                <p:nvPr/>
              </p:nvSpPr>
              <p:spPr bwMode="auto">
                <a:xfrm>
                  <a:off x="240" y="2182"/>
                  <a:ext cx="1694" cy="0"/>
                </a:xfrm>
                <a:prstGeom prst="line">
                  <a:avLst/>
                </a:prstGeom>
                <a:noFill/>
                <a:ln w="28575">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100" name="Line 21">
                  <a:extLst>
                    <a:ext uri="{FF2B5EF4-FFF2-40B4-BE49-F238E27FC236}">
                      <a16:creationId xmlns:a16="http://schemas.microsoft.com/office/drawing/2014/main" id="{AFD0F8AD-FBA8-4476-9490-0F629885B887}"/>
                    </a:ext>
                  </a:extLst>
                </p:cNvPr>
                <p:cNvSpPr>
                  <a:spLocks noChangeShapeType="1"/>
                </p:cNvSpPr>
                <p:nvPr/>
              </p:nvSpPr>
              <p:spPr bwMode="auto">
                <a:xfrm>
                  <a:off x="240" y="2295"/>
                  <a:ext cx="1694" cy="0"/>
                </a:xfrm>
                <a:prstGeom prst="line">
                  <a:avLst/>
                </a:prstGeom>
                <a:noFill/>
                <a:ln w="28575">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101" name="Line 22">
                  <a:extLst>
                    <a:ext uri="{FF2B5EF4-FFF2-40B4-BE49-F238E27FC236}">
                      <a16:creationId xmlns:a16="http://schemas.microsoft.com/office/drawing/2014/main" id="{76C0B0B3-58AC-4C2D-A6B8-9AC8C6E80C02}"/>
                    </a:ext>
                  </a:extLst>
                </p:cNvPr>
                <p:cNvSpPr>
                  <a:spLocks noChangeShapeType="1"/>
                </p:cNvSpPr>
                <p:nvPr/>
              </p:nvSpPr>
              <p:spPr bwMode="auto">
                <a:xfrm>
                  <a:off x="240" y="2409"/>
                  <a:ext cx="1694" cy="0"/>
                </a:xfrm>
                <a:prstGeom prst="line">
                  <a:avLst/>
                </a:prstGeom>
                <a:noFill/>
                <a:ln w="28575">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102" name="Line 23">
                  <a:extLst>
                    <a:ext uri="{FF2B5EF4-FFF2-40B4-BE49-F238E27FC236}">
                      <a16:creationId xmlns:a16="http://schemas.microsoft.com/office/drawing/2014/main" id="{5CE1E7C3-FE7D-4994-BBED-CAFBC149C02B}"/>
                    </a:ext>
                  </a:extLst>
                </p:cNvPr>
                <p:cNvSpPr>
                  <a:spLocks noChangeShapeType="1"/>
                </p:cNvSpPr>
                <p:nvPr/>
              </p:nvSpPr>
              <p:spPr bwMode="auto">
                <a:xfrm>
                  <a:off x="240" y="2523"/>
                  <a:ext cx="1694" cy="0"/>
                </a:xfrm>
                <a:prstGeom prst="line">
                  <a:avLst/>
                </a:prstGeom>
                <a:noFill/>
                <a:ln w="28575">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103" name="Line 24">
                  <a:extLst>
                    <a:ext uri="{FF2B5EF4-FFF2-40B4-BE49-F238E27FC236}">
                      <a16:creationId xmlns:a16="http://schemas.microsoft.com/office/drawing/2014/main" id="{C429C740-7226-4E2B-AA6D-90C737B44ADA}"/>
                    </a:ext>
                  </a:extLst>
                </p:cNvPr>
                <p:cNvSpPr>
                  <a:spLocks noChangeShapeType="1"/>
                </p:cNvSpPr>
                <p:nvPr/>
              </p:nvSpPr>
              <p:spPr bwMode="auto">
                <a:xfrm>
                  <a:off x="240" y="2636"/>
                  <a:ext cx="1694" cy="0"/>
                </a:xfrm>
                <a:prstGeom prst="line">
                  <a:avLst/>
                </a:prstGeom>
                <a:noFill/>
                <a:ln w="28575">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104" name="Line 25">
                  <a:extLst>
                    <a:ext uri="{FF2B5EF4-FFF2-40B4-BE49-F238E27FC236}">
                      <a16:creationId xmlns:a16="http://schemas.microsoft.com/office/drawing/2014/main" id="{294C4ED7-A1B7-49D3-8483-D3DFD95D4FFC}"/>
                    </a:ext>
                  </a:extLst>
                </p:cNvPr>
                <p:cNvSpPr>
                  <a:spLocks noChangeShapeType="1"/>
                </p:cNvSpPr>
                <p:nvPr/>
              </p:nvSpPr>
              <p:spPr bwMode="auto">
                <a:xfrm>
                  <a:off x="240" y="2750"/>
                  <a:ext cx="1694" cy="0"/>
                </a:xfrm>
                <a:prstGeom prst="line">
                  <a:avLst/>
                </a:prstGeom>
                <a:noFill/>
                <a:ln w="28575">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105" name="Line 26">
                  <a:extLst>
                    <a:ext uri="{FF2B5EF4-FFF2-40B4-BE49-F238E27FC236}">
                      <a16:creationId xmlns:a16="http://schemas.microsoft.com/office/drawing/2014/main" id="{A1F31343-3E07-4AFC-A696-6D33BBF49BAE}"/>
                    </a:ext>
                  </a:extLst>
                </p:cNvPr>
                <p:cNvSpPr>
                  <a:spLocks noChangeShapeType="1"/>
                </p:cNvSpPr>
                <p:nvPr/>
              </p:nvSpPr>
              <p:spPr bwMode="auto">
                <a:xfrm>
                  <a:off x="240" y="2863"/>
                  <a:ext cx="1694" cy="0"/>
                </a:xfrm>
                <a:prstGeom prst="line">
                  <a:avLst/>
                </a:prstGeom>
                <a:noFill/>
                <a:ln w="28575">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grpSp>
          <p:grpSp>
            <p:nvGrpSpPr>
              <p:cNvPr id="81" name="Group 27">
                <a:extLst>
                  <a:ext uri="{FF2B5EF4-FFF2-40B4-BE49-F238E27FC236}">
                    <a16:creationId xmlns:a16="http://schemas.microsoft.com/office/drawing/2014/main" id="{37D27277-5D2A-4639-8C7B-0B09B5B790F8}"/>
                  </a:ext>
                </a:extLst>
              </p:cNvPr>
              <p:cNvGrpSpPr>
                <a:grpSpLocks/>
              </p:cNvGrpSpPr>
              <p:nvPr/>
            </p:nvGrpSpPr>
            <p:grpSpPr bwMode="auto">
              <a:xfrm>
                <a:off x="240" y="1671"/>
                <a:ext cx="1694" cy="1249"/>
                <a:chOff x="240" y="1671"/>
                <a:chExt cx="1694" cy="1249"/>
              </a:xfrm>
            </p:grpSpPr>
            <p:sp>
              <p:nvSpPr>
                <p:cNvPr id="82" name="Line 28">
                  <a:extLst>
                    <a:ext uri="{FF2B5EF4-FFF2-40B4-BE49-F238E27FC236}">
                      <a16:creationId xmlns:a16="http://schemas.microsoft.com/office/drawing/2014/main" id="{FD4EA162-B611-432D-8C75-473ABDC755F8}"/>
                    </a:ext>
                  </a:extLst>
                </p:cNvPr>
                <p:cNvSpPr>
                  <a:spLocks noChangeShapeType="1"/>
                </p:cNvSpPr>
                <p:nvPr/>
              </p:nvSpPr>
              <p:spPr bwMode="auto">
                <a:xfrm>
                  <a:off x="240" y="1671"/>
                  <a:ext cx="1694" cy="0"/>
                </a:xfrm>
                <a:prstGeom prst="line">
                  <a:avLst/>
                </a:prstGeom>
                <a:noFill/>
                <a:ln w="28575">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83" name="Line 29">
                  <a:extLst>
                    <a:ext uri="{FF2B5EF4-FFF2-40B4-BE49-F238E27FC236}">
                      <a16:creationId xmlns:a16="http://schemas.microsoft.com/office/drawing/2014/main" id="{3883D456-936F-4876-870C-F726E4C90632}"/>
                    </a:ext>
                  </a:extLst>
                </p:cNvPr>
                <p:cNvSpPr>
                  <a:spLocks noChangeShapeType="1"/>
                </p:cNvSpPr>
                <p:nvPr/>
              </p:nvSpPr>
              <p:spPr bwMode="auto">
                <a:xfrm>
                  <a:off x="240" y="1784"/>
                  <a:ext cx="1694" cy="0"/>
                </a:xfrm>
                <a:prstGeom prst="line">
                  <a:avLst/>
                </a:prstGeom>
                <a:noFill/>
                <a:ln w="28575">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84" name="Line 30">
                  <a:extLst>
                    <a:ext uri="{FF2B5EF4-FFF2-40B4-BE49-F238E27FC236}">
                      <a16:creationId xmlns:a16="http://schemas.microsoft.com/office/drawing/2014/main" id="{783CA8C1-20E9-46AD-94E9-E634DF590722}"/>
                    </a:ext>
                  </a:extLst>
                </p:cNvPr>
                <p:cNvSpPr>
                  <a:spLocks noChangeShapeType="1"/>
                </p:cNvSpPr>
                <p:nvPr/>
              </p:nvSpPr>
              <p:spPr bwMode="auto">
                <a:xfrm>
                  <a:off x="240" y="1898"/>
                  <a:ext cx="1694" cy="0"/>
                </a:xfrm>
                <a:prstGeom prst="line">
                  <a:avLst/>
                </a:prstGeom>
                <a:noFill/>
                <a:ln w="28575">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85" name="Line 31">
                  <a:extLst>
                    <a:ext uri="{FF2B5EF4-FFF2-40B4-BE49-F238E27FC236}">
                      <a16:creationId xmlns:a16="http://schemas.microsoft.com/office/drawing/2014/main" id="{9D821458-EFB8-43B4-8FAE-9A0F9994A7E3}"/>
                    </a:ext>
                  </a:extLst>
                </p:cNvPr>
                <p:cNvSpPr>
                  <a:spLocks noChangeShapeType="1"/>
                </p:cNvSpPr>
                <p:nvPr/>
              </p:nvSpPr>
              <p:spPr bwMode="auto">
                <a:xfrm>
                  <a:off x="240" y="2011"/>
                  <a:ext cx="1694" cy="0"/>
                </a:xfrm>
                <a:prstGeom prst="line">
                  <a:avLst/>
                </a:prstGeom>
                <a:noFill/>
                <a:ln w="28575">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86" name="Line 32">
                  <a:extLst>
                    <a:ext uri="{FF2B5EF4-FFF2-40B4-BE49-F238E27FC236}">
                      <a16:creationId xmlns:a16="http://schemas.microsoft.com/office/drawing/2014/main" id="{B2A6E4DB-00D2-42A2-874E-7E04C8A7CA34}"/>
                    </a:ext>
                  </a:extLst>
                </p:cNvPr>
                <p:cNvSpPr>
                  <a:spLocks noChangeShapeType="1"/>
                </p:cNvSpPr>
                <p:nvPr/>
              </p:nvSpPr>
              <p:spPr bwMode="auto">
                <a:xfrm>
                  <a:off x="240" y="2125"/>
                  <a:ext cx="1694" cy="0"/>
                </a:xfrm>
                <a:prstGeom prst="line">
                  <a:avLst/>
                </a:prstGeom>
                <a:noFill/>
                <a:ln w="28575">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87" name="Line 33">
                  <a:extLst>
                    <a:ext uri="{FF2B5EF4-FFF2-40B4-BE49-F238E27FC236}">
                      <a16:creationId xmlns:a16="http://schemas.microsoft.com/office/drawing/2014/main" id="{09E9A8F3-08A1-45C5-8A6B-433AB28E70F1}"/>
                    </a:ext>
                  </a:extLst>
                </p:cNvPr>
                <p:cNvSpPr>
                  <a:spLocks noChangeShapeType="1"/>
                </p:cNvSpPr>
                <p:nvPr/>
              </p:nvSpPr>
              <p:spPr bwMode="auto">
                <a:xfrm>
                  <a:off x="240" y="2239"/>
                  <a:ext cx="1694" cy="0"/>
                </a:xfrm>
                <a:prstGeom prst="line">
                  <a:avLst/>
                </a:prstGeom>
                <a:noFill/>
                <a:ln w="28575">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88" name="Line 34">
                  <a:extLst>
                    <a:ext uri="{FF2B5EF4-FFF2-40B4-BE49-F238E27FC236}">
                      <a16:creationId xmlns:a16="http://schemas.microsoft.com/office/drawing/2014/main" id="{81C51A98-9A39-49AE-9FA2-172E0822A33F}"/>
                    </a:ext>
                  </a:extLst>
                </p:cNvPr>
                <p:cNvSpPr>
                  <a:spLocks noChangeShapeType="1"/>
                </p:cNvSpPr>
                <p:nvPr/>
              </p:nvSpPr>
              <p:spPr bwMode="auto">
                <a:xfrm>
                  <a:off x="240" y="2352"/>
                  <a:ext cx="1694" cy="0"/>
                </a:xfrm>
                <a:prstGeom prst="line">
                  <a:avLst/>
                </a:prstGeom>
                <a:noFill/>
                <a:ln w="28575">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89" name="Line 35">
                  <a:extLst>
                    <a:ext uri="{FF2B5EF4-FFF2-40B4-BE49-F238E27FC236}">
                      <a16:creationId xmlns:a16="http://schemas.microsoft.com/office/drawing/2014/main" id="{A39B6170-58EC-49E2-BFC2-5245ED6AA8A0}"/>
                    </a:ext>
                  </a:extLst>
                </p:cNvPr>
                <p:cNvSpPr>
                  <a:spLocks noChangeShapeType="1"/>
                </p:cNvSpPr>
                <p:nvPr/>
              </p:nvSpPr>
              <p:spPr bwMode="auto">
                <a:xfrm>
                  <a:off x="240" y="2466"/>
                  <a:ext cx="1694" cy="0"/>
                </a:xfrm>
                <a:prstGeom prst="line">
                  <a:avLst/>
                </a:prstGeom>
                <a:noFill/>
                <a:ln w="28575">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90" name="Line 36">
                  <a:extLst>
                    <a:ext uri="{FF2B5EF4-FFF2-40B4-BE49-F238E27FC236}">
                      <a16:creationId xmlns:a16="http://schemas.microsoft.com/office/drawing/2014/main" id="{4207D6CE-01F2-4AB3-A46A-5BBFA83F00D6}"/>
                    </a:ext>
                  </a:extLst>
                </p:cNvPr>
                <p:cNvSpPr>
                  <a:spLocks noChangeShapeType="1"/>
                </p:cNvSpPr>
                <p:nvPr/>
              </p:nvSpPr>
              <p:spPr bwMode="auto">
                <a:xfrm>
                  <a:off x="240" y="2580"/>
                  <a:ext cx="1694" cy="0"/>
                </a:xfrm>
                <a:prstGeom prst="line">
                  <a:avLst/>
                </a:prstGeom>
                <a:noFill/>
                <a:ln w="28575">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91" name="Line 37">
                  <a:extLst>
                    <a:ext uri="{FF2B5EF4-FFF2-40B4-BE49-F238E27FC236}">
                      <a16:creationId xmlns:a16="http://schemas.microsoft.com/office/drawing/2014/main" id="{6A317239-43E4-46C2-8DA0-6D025EE01308}"/>
                    </a:ext>
                  </a:extLst>
                </p:cNvPr>
                <p:cNvSpPr>
                  <a:spLocks noChangeShapeType="1"/>
                </p:cNvSpPr>
                <p:nvPr/>
              </p:nvSpPr>
              <p:spPr bwMode="auto">
                <a:xfrm>
                  <a:off x="240" y="2693"/>
                  <a:ext cx="1694" cy="0"/>
                </a:xfrm>
                <a:prstGeom prst="line">
                  <a:avLst/>
                </a:prstGeom>
                <a:noFill/>
                <a:ln w="28575">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92" name="Line 38">
                  <a:extLst>
                    <a:ext uri="{FF2B5EF4-FFF2-40B4-BE49-F238E27FC236}">
                      <a16:creationId xmlns:a16="http://schemas.microsoft.com/office/drawing/2014/main" id="{29368F15-2DAD-419B-B2BD-01245EC32124}"/>
                    </a:ext>
                  </a:extLst>
                </p:cNvPr>
                <p:cNvSpPr>
                  <a:spLocks noChangeShapeType="1"/>
                </p:cNvSpPr>
                <p:nvPr/>
              </p:nvSpPr>
              <p:spPr bwMode="auto">
                <a:xfrm>
                  <a:off x="240" y="2807"/>
                  <a:ext cx="1694" cy="0"/>
                </a:xfrm>
                <a:prstGeom prst="line">
                  <a:avLst/>
                </a:prstGeom>
                <a:noFill/>
                <a:ln w="28575">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93" name="Line 39">
                  <a:extLst>
                    <a:ext uri="{FF2B5EF4-FFF2-40B4-BE49-F238E27FC236}">
                      <a16:creationId xmlns:a16="http://schemas.microsoft.com/office/drawing/2014/main" id="{FAF25BCE-644D-42F2-B7AF-3D76C5CC8EAD}"/>
                    </a:ext>
                  </a:extLst>
                </p:cNvPr>
                <p:cNvSpPr>
                  <a:spLocks noChangeShapeType="1"/>
                </p:cNvSpPr>
                <p:nvPr/>
              </p:nvSpPr>
              <p:spPr bwMode="auto">
                <a:xfrm>
                  <a:off x="240" y="2920"/>
                  <a:ext cx="1694" cy="0"/>
                </a:xfrm>
                <a:prstGeom prst="line">
                  <a:avLst/>
                </a:prstGeom>
                <a:noFill/>
                <a:ln w="28575">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grpSp>
        </p:grpSp>
        <p:sp>
          <p:nvSpPr>
            <p:cNvPr id="75" name="Text Box 40">
              <a:extLst>
                <a:ext uri="{FF2B5EF4-FFF2-40B4-BE49-F238E27FC236}">
                  <a16:creationId xmlns:a16="http://schemas.microsoft.com/office/drawing/2014/main" id="{3B8F0BF2-1CC3-4C1F-8BB5-42277DA1C3CA}"/>
                </a:ext>
              </a:extLst>
            </p:cNvPr>
            <p:cNvSpPr txBox="1">
              <a:spLocks noChangeArrowheads="1"/>
            </p:cNvSpPr>
            <p:nvPr/>
          </p:nvSpPr>
          <p:spPr bwMode="auto">
            <a:xfrm>
              <a:off x="5397" y="2208"/>
              <a:ext cx="132" cy="14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de-DE" altLang="zh-CN" sz="800">
                  <a:solidFill>
                    <a:srgbClr val="CC0000"/>
                  </a:solidFill>
                  <a:latin typeface="Times New Roman" panose="02020603050405020304" pitchFamily="18" charset="0"/>
                </a:rPr>
                <a:t>3</a:t>
              </a:r>
              <a:endParaRPr lang="en-GB" altLang="zh-CN" sz="800">
                <a:solidFill>
                  <a:srgbClr val="CC0000"/>
                </a:solidFill>
                <a:latin typeface="Times New Roman" panose="02020603050405020304" pitchFamily="18" charset="0"/>
              </a:endParaRPr>
            </a:p>
          </p:txBody>
        </p:sp>
        <p:sp>
          <p:nvSpPr>
            <p:cNvPr id="76" name="Text Box 41">
              <a:extLst>
                <a:ext uri="{FF2B5EF4-FFF2-40B4-BE49-F238E27FC236}">
                  <a16:creationId xmlns:a16="http://schemas.microsoft.com/office/drawing/2014/main" id="{A7ACB62C-3B8A-4C8B-92E2-B99F2035CD7C}"/>
                </a:ext>
              </a:extLst>
            </p:cNvPr>
            <p:cNvSpPr txBox="1">
              <a:spLocks noChangeArrowheads="1"/>
            </p:cNvSpPr>
            <p:nvPr/>
          </p:nvSpPr>
          <p:spPr bwMode="auto">
            <a:xfrm>
              <a:off x="5397" y="2352"/>
              <a:ext cx="132" cy="1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de-DE" altLang="zh-CN" sz="800">
                  <a:solidFill>
                    <a:srgbClr val="CC0000"/>
                  </a:solidFill>
                  <a:latin typeface="Times New Roman" panose="02020603050405020304" pitchFamily="18" charset="0"/>
                </a:rPr>
                <a:t>5</a:t>
              </a:r>
              <a:endParaRPr lang="en-GB" altLang="zh-CN" sz="800">
                <a:solidFill>
                  <a:srgbClr val="CC0000"/>
                </a:solidFill>
                <a:latin typeface="Times New Roman" panose="02020603050405020304" pitchFamily="18" charset="0"/>
              </a:endParaRPr>
            </a:p>
          </p:txBody>
        </p:sp>
        <p:sp>
          <p:nvSpPr>
            <p:cNvPr id="77" name="Text Box 42">
              <a:extLst>
                <a:ext uri="{FF2B5EF4-FFF2-40B4-BE49-F238E27FC236}">
                  <a16:creationId xmlns:a16="http://schemas.microsoft.com/office/drawing/2014/main" id="{F46933B2-5D0A-4E23-9CA8-EC6AA53B0438}"/>
                </a:ext>
              </a:extLst>
            </p:cNvPr>
            <p:cNvSpPr txBox="1">
              <a:spLocks noChangeArrowheads="1"/>
            </p:cNvSpPr>
            <p:nvPr/>
          </p:nvSpPr>
          <p:spPr bwMode="auto">
            <a:xfrm>
              <a:off x="5485" y="2160"/>
              <a:ext cx="131" cy="1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de-DE" altLang="zh-CN" sz="800">
                  <a:solidFill>
                    <a:srgbClr val="CC0000"/>
                  </a:solidFill>
                  <a:latin typeface="Times New Roman" panose="02020603050405020304" pitchFamily="18" charset="0"/>
                </a:rPr>
                <a:t>2</a:t>
              </a:r>
              <a:endParaRPr lang="en-GB" altLang="zh-CN" sz="800">
                <a:solidFill>
                  <a:srgbClr val="CC0000"/>
                </a:solidFill>
                <a:latin typeface="Times New Roman" panose="02020603050405020304" pitchFamily="18" charset="0"/>
              </a:endParaRPr>
            </a:p>
          </p:txBody>
        </p:sp>
        <p:sp>
          <p:nvSpPr>
            <p:cNvPr id="78" name="Text Box 43">
              <a:extLst>
                <a:ext uri="{FF2B5EF4-FFF2-40B4-BE49-F238E27FC236}">
                  <a16:creationId xmlns:a16="http://schemas.microsoft.com/office/drawing/2014/main" id="{F6D66397-8D58-4ABF-8D2B-5DC73C05233D}"/>
                </a:ext>
              </a:extLst>
            </p:cNvPr>
            <p:cNvSpPr txBox="1">
              <a:spLocks noChangeArrowheads="1"/>
            </p:cNvSpPr>
            <p:nvPr/>
          </p:nvSpPr>
          <p:spPr bwMode="auto">
            <a:xfrm>
              <a:off x="5485" y="2304"/>
              <a:ext cx="131" cy="14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de-DE" altLang="zh-CN" sz="800">
                  <a:solidFill>
                    <a:srgbClr val="CC0000"/>
                  </a:solidFill>
                  <a:latin typeface="Times New Roman" panose="02020603050405020304" pitchFamily="18" charset="0"/>
                </a:rPr>
                <a:t>4</a:t>
              </a:r>
              <a:endParaRPr lang="en-GB" altLang="zh-CN" sz="800">
                <a:solidFill>
                  <a:srgbClr val="CC0000"/>
                </a:solidFill>
                <a:latin typeface="Times New Roman" panose="02020603050405020304" pitchFamily="18" charset="0"/>
              </a:endParaRPr>
            </a:p>
          </p:txBody>
        </p:sp>
        <p:sp>
          <p:nvSpPr>
            <p:cNvPr id="79" name="Text Box 44">
              <a:extLst>
                <a:ext uri="{FF2B5EF4-FFF2-40B4-BE49-F238E27FC236}">
                  <a16:creationId xmlns:a16="http://schemas.microsoft.com/office/drawing/2014/main" id="{01E137C8-63C9-4446-BD22-62222D39BDFE}"/>
                </a:ext>
              </a:extLst>
            </p:cNvPr>
            <p:cNvSpPr txBox="1">
              <a:spLocks noChangeArrowheads="1"/>
            </p:cNvSpPr>
            <p:nvPr/>
          </p:nvSpPr>
          <p:spPr bwMode="auto">
            <a:xfrm>
              <a:off x="5397" y="2064"/>
              <a:ext cx="132" cy="1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de-DE" altLang="zh-CN" sz="800">
                  <a:solidFill>
                    <a:srgbClr val="CC0000"/>
                  </a:solidFill>
                  <a:latin typeface="Times New Roman" panose="02020603050405020304" pitchFamily="18" charset="0"/>
                </a:rPr>
                <a:t>1</a:t>
              </a:r>
              <a:endParaRPr lang="en-GB" altLang="zh-CN" sz="800">
                <a:solidFill>
                  <a:srgbClr val="CC0000"/>
                </a:solidFill>
                <a:latin typeface="Times New Roman" panose="02020603050405020304" pitchFamily="18" charset="0"/>
              </a:endParaRPr>
            </a:p>
          </p:txBody>
        </p:sp>
      </p:grpSp>
      <p:pic>
        <p:nvPicPr>
          <p:cNvPr id="106" name="Picture 10" descr="progressface">
            <a:extLst>
              <a:ext uri="{FF2B5EF4-FFF2-40B4-BE49-F238E27FC236}">
                <a16:creationId xmlns:a16="http://schemas.microsoft.com/office/drawing/2014/main" id="{514B360C-8D01-4E93-843E-E6FE3A423E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29075" y="4351500"/>
            <a:ext cx="2483253" cy="151941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4" name="文本框 3">
            <a:extLst>
              <a:ext uri="{FF2B5EF4-FFF2-40B4-BE49-F238E27FC236}">
                <a16:creationId xmlns:a16="http://schemas.microsoft.com/office/drawing/2014/main" id="{FEFCE6BB-A90B-4DA2-8DAF-E36F15437210}"/>
              </a:ext>
            </a:extLst>
          </p:cNvPr>
          <p:cNvSpPr txBox="1"/>
          <p:nvPr/>
        </p:nvSpPr>
        <p:spPr>
          <a:xfrm>
            <a:off x="3875523" y="2752993"/>
            <a:ext cx="1620957" cy="523220"/>
          </a:xfrm>
          <a:prstGeom prst="rect">
            <a:avLst/>
          </a:prstGeom>
          <a:noFill/>
        </p:spPr>
        <p:txBody>
          <a:bodyPr wrap="none" rtlCol="0">
            <a:spAutoFit/>
          </a:bodyPr>
          <a:lstStyle/>
          <a:p>
            <a:r>
              <a:rPr lang="zh-CN" altLang="en-US" dirty="0"/>
              <a:t>隔行扫描</a:t>
            </a:r>
          </a:p>
        </p:txBody>
      </p:sp>
      <p:sp>
        <p:nvSpPr>
          <p:cNvPr id="107" name="文本框 106">
            <a:extLst>
              <a:ext uri="{FF2B5EF4-FFF2-40B4-BE49-F238E27FC236}">
                <a16:creationId xmlns:a16="http://schemas.microsoft.com/office/drawing/2014/main" id="{C9A88869-4528-44C8-892C-CE8F38F2E597}"/>
              </a:ext>
            </a:extLst>
          </p:cNvPr>
          <p:cNvSpPr txBox="1"/>
          <p:nvPr/>
        </p:nvSpPr>
        <p:spPr>
          <a:xfrm>
            <a:off x="3875523" y="4547790"/>
            <a:ext cx="1620957" cy="523220"/>
          </a:xfrm>
          <a:prstGeom prst="rect">
            <a:avLst/>
          </a:prstGeom>
          <a:noFill/>
        </p:spPr>
        <p:txBody>
          <a:bodyPr wrap="none" rtlCol="0">
            <a:spAutoFit/>
          </a:bodyPr>
          <a:lstStyle/>
          <a:p>
            <a:r>
              <a:rPr lang="zh-CN" altLang="en-US" dirty="0"/>
              <a:t>逐行扫描</a:t>
            </a:r>
          </a:p>
        </p:txBody>
      </p:sp>
    </p:spTree>
    <p:extLst>
      <p:ext uri="{BB962C8B-B14F-4D97-AF65-F5344CB8AC3E}">
        <p14:creationId xmlns:p14="http://schemas.microsoft.com/office/powerpoint/2010/main" val="31152458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tangle 4">
            <a:extLst>
              <a:ext uri="{FF2B5EF4-FFF2-40B4-BE49-F238E27FC236}">
                <a16:creationId xmlns:a16="http://schemas.microsoft.com/office/drawing/2014/main" id="{631DDE8C-E695-40F5-9E24-080D7868BAF9}"/>
              </a:ext>
            </a:extLst>
          </p:cNvPr>
          <p:cNvSpPr>
            <a:spLocks noChangeArrowheads="1"/>
          </p:cNvSpPr>
          <p:nvPr/>
        </p:nvSpPr>
        <p:spPr bwMode="auto">
          <a:xfrm>
            <a:off x="228600" y="304800"/>
            <a:ext cx="2687216"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eaLnBrk="0" hangingPunct="0"/>
            <a:r>
              <a:rPr lang="en-US" altLang="zh-CN" sz="1800" b="0" i="1" dirty="0">
                <a:effectLst/>
                <a:latin typeface="宋体" charset="-122"/>
                <a:ea typeface="宋体" charset="-122"/>
              </a:rPr>
              <a:t>3.9 </a:t>
            </a:r>
            <a:r>
              <a:rPr lang="zh-CN" altLang="en-US" sz="1800" b="0" i="1" dirty="0">
                <a:effectLst/>
                <a:latin typeface="宋体" charset="-122"/>
                <a:ea typeface="宋体" charset="-122"/>
              </a:rPr>
              <a:t>相机特性</a:t>
            </a:r>
            <a:endParaRPr kumimoji="0" lang="zh-CN" altLang="en-US" sz="1800" b="0" i="1" dirty="0">
              <a:effectLst/>
              <a:latin typeface="宋体" charset="-122"/>
              <a:ea typeface="宋体" charset="-122"/>
            </a:endParaRPr>
          </a:p>
        </p:txBody>
      </p:sp>
      <p:sp>
        <p:nvSpPr>
          <p:cNvPr id="39" name="Rectangle 7">
            <a:extLst>
              <a:ext uri="{FF2B5EF4-FFF2-40B4-BE49-F238E27FC236}">
                <a16:creationId xmlns:a16="http://schemas.microsoft.com/office/drawing/2014/main" id="{121BBBF9-231D-4AF6-A2B1-F835F09D684A}"/>
              </a:ext>
            </a:extLst>
          </p:cNvPr>
          <p:cNvSpPr txBox="1">
            <a:spLocks noChangeArrowheads="1"/>
          </p:cNvSpPr>
          <p:nvPr/>
        </p:nvSpPr>
        <p:spPr>
          <a:xfrm>
            <a:off x="1066800" y="1447800"/>
            <a:ext cx="7010400" cy="3886200"/>
          </a:xfrm>
          <a:prstGeom prst="rect">
            <a:avLst/>
          </a:prstGeom>
          <a:noFill/>
          <a:ln/>
        </p:spPr>
        <p:txBody>
          <a:bodyPr/>
          <a:lstStyle>
            <a:lvl1pPr marL="342900" indent="-342900" algn="l" rtl="0" fontAlgn="base">
              <a:spcBef>
                <a:spcPct val="20000"/>
              </a:spcBef>
              <a:spcAft>
                <a:spcPct val="0"/>
              </a:spcAft>
              <a:buChar char="•"/>
              <a:defRPr kumimoji="1" sz="3200">
                <a:solidFill>
                  <a:schemeClr val="tx1"/>
                </a:solidFill>
                <a:latin typeface="+mn-lt"/>
                <a:ea typeface="+mn-ea"/>
                <a:cs typeface="+mn-cs"/>
              </a:defRPr>
            </a:lvl1pPr>
            <a:lvl2pPr marL="742950" indent="-285750" algn="l" rtl="0" fontAlgn="base">
              <a:spcBef>
                <a:spcPct val="20000"/>
              </a:spcBef>
              <a:spcAft>
                <a:spcPct val="0"/>
              </a:spcAft>
              <a:buChar char="–"/>
              <a:defRPr kumimoji="1" sz="2800">
                <a:solidFill>
                  <a:schemeClr val="tx1"/>
                </a:solidFill>
                <a:latin typeface="+mn-lt"/>
                <a:ea typeface="+mn-ea"/>
              </a:defRPr>
            </a:lvl2pPr>
            <a:lvl3pPr marL="1143000" indent="-228600" algn="l" rtl="0" fontAlgn="base">
              <a:spcBef>
                <a:spcPct val="20000"/>
              </a:spcBef>
              <a:spcAft>
                <a:spcPct val="0"/>
              </a:spcAft>
              <a:buChar char="•"/>
              <a:defRPr kumimoji="1" sz="2400">
                <a:solidFill>
                  <a:schemeClr val="tx1"/>
                </a:solidFill>
                <a:latin typeface="+mn-lt"/>
                <a:ea typeface="+mn-ea"/>
              </a:defRPr>
            </a:lvl3pPr>
            <a:lvl4pPr marL="1600200" indent="-228600" algn="l" rtl="0" fontAlgn="base">
              <a:spcBef>
                <a:spcPct val="20000"/>
              </a:spcBef>
              <a:spcAft>
                <a:spcPct val="0"/>
              </a:spcAft>
              <a:buChar char="–"/>
              <a:defRPr kumimoji="1" sz="2000">
                <a:solidFill>
                  <a:schemeClr val="tx1"/>
                </a:solidFill>
                <a:latin typeface="+mn-lt"/>
                <a:ea typeface="+mn-ea"/>
              </a:defRPr>
            </a:lvl4pPr>
            <a:lvl5pPr marL="2057400" indent="-228600" algn="l" rtl="0" fontAlgn="base">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a:lstStyle>
          <a:p>
            <a:pPr>
              <a:lnSpc>
                <a:spcPct val="90000"/>
              </a:lnSpc>
              <a:buClr>
                <a:schemeClr val="tx1"/>
              </a:buClr>
            </a:pPr>
            <a:r>
              <a:rPr lang="zh-CN" altLang="en-US" sz="1600" b="1" kern="0" dirty="0">
                <a:effectLst/>
                <a:ea typeface="楷体_GB2312" panose="02010609030101010101" pitchFamily="49" charset="-122"/>
              </a:rPr>
              <a:t>像素长宽比</a:t>
            </a:r>
          </a:p>
          <a:p>
            <a:pPr>
              <a:lnSpc>
                <a:spcPct val="90000"/>
              </a:lnSpc>
              <a:buClr>
                <a:schemeClr val="tx1"/>
              </a:buClr>
              <a:buFont typeface="Wingdings" panose="05000000000000000000" pitchFamily="2" charset="2"/>
              <a:buNone/>
            </a:pPr>
            <a:r>
              <a:rPr lang="zh-CN" altLang="en-US" sz="1600" b="1" kern="0" dirty="0">
                <a:effectLst/>
                <a:ea typeface="楷体_GB2312" panose="02010609030101010101" pitchFamily="49" charset="-122"/>
              </a:rPr>
              <a:t>     指传感器上像素水平和垂直方向节距的比值，对于正方形的象素来说，其比值为</a:t>
            </a:r>
            <a:r>
              <a:rPr lang="en-US" altLang="zh-CN" sz="1600" b="1" kern="0" dirty="0">
                <a:effectLst/>
                <a:ea typeface="楷体_GB2312" panose="02010609030101010101" pitchFamily="49" charset="-122"/>
              </a:rPr>
              <a:t>1</a:t>
            </a:r>
            <a:r>
              <a:rPr lang="zh-CN" altLang="en-US" sz="1600" b="1" kern="0" dirty="0">
                <a:effectLst/>
                <a:ea typeface="楷体_GB2312" panose="02010609030101010101" pitchFamily="49" charset="-122"/>
              </a:rPr>
              <a:t>：</a:t>
            </a:r>
            <a:r>
              <a:rPr lang="en-US" altLang="zh-CN" sz="1600" b="1" kern="0" dirty="0">
                <a:effectLst/>
                <a:ea typeface="楷体_GB2312" panose="02010609030101010101" pitchFamily="49" charset="-122"/>
              </a:rPr>
              <a:t>1</a:t>
            </a:r>
            <a:r>
              <a:rPr lang="zh-CN" altLang="en-US" sz="1600" b="1" kern="0" dirty="0">
                <a:effectLst/>
                <a:ea typeface="楷体_GB2312" panose="02010609030101010101" pitchFamily="49" charset="-122"/>
              </a:rPr>
              <a:t>。此参数，对于系统的标定有直接影响。</a:t>
            </a:r>
          </a:p>
          <a:p>
            <a:pPr>
              <a:lnSpc>
                <a:spcPct val="90000"/>
              </a:lnSpc>
              <a:buClr>
                <a:schemeClr val="tx1"/>
              </a:buClr>
            </a:pPr>
            <a:r>
              <a:rPr lang="zh-CN" altLang="en-US" sz="1600" b="1" kern="0" dirty="0">
                <a:effectLst/>
                <a:ea typeface="楷体_GB2312" panose="02010609030101010101" pitchFamily="49" charset="-122"/>
              </a:rPr>
              <a:t>快门速度（</a:t>
            </a:r>
            <a:r>
              <a:rPr lang="en-US" altLang="zh-CN" sz="1600" b="1" kern="0" dirty="0">
                <a:effectLst/>
                <a:ea typeface="楷体_GB2312" panose="02010609030101010101" pitchFamily="49" charset="-122"/>
              </a:rPr>
              <a:t>Shutter Speed</a:t>
            </a:r>
            <a:r>
              <a:rPr lang="zh-CN" altLang="en-US" sz="1600" b="1" kern="0" dirty="0">
                <a:effectLst/>
                <a:ea typeface="楷体_GB2312" panose="02010609030101010101" pitchFamily="49" charset="-122"/>
              </a:rPr>
              <a:t>）</a:t>
            </a:r>
          </a:p>
          <a:p>
            <a:pPr>
              <a:lnSpc>
                <a:spcPct val="90000"/>
              </a:lnSpc>
              <a:buClr>
                <a:schemeClr val="tx1"/>
              </a:buClr>
              <a:buFont typeface="Wingdings" panose="05000000000000000000" pitchFamily="2" charset="2"/>
              <a:buNone/>
            </a:pPr>
            <a:r>
              <a:rPr lang="zh-CN" altLang="en-US" sz="1600" b="1" kern="0" dirty="0">
                <a:effectLst/>
                <a:ea typeface="楷体_GB2312" panose="02010609030101010101" pitchFamily="49" charset="-122"/>
              </a:rPr>
              <a:t>    </a:t>
            </a:r>
            <a:r>
              <a:rPr lang="en-US" altLang="zh-CN" sz="1600" b="1" kern="0" dirty="0">
                <a:effectLst/>
                <a:ea typeface="楷体_GB2312" panose="02010609030101010101" pitchFamily="49" charset="-122"/>
              </a:rPr>
              <a:t>CCD/CMOS</a:t>
            </a:r>
            <a:r>
              <a:rPr lang="zh-CN" altLang="en-US" sz="1600" b="1" kern="0" dirty="0">
                <a:effectLst/>
                <a:ea typeface="楷体_GB2312" panose="02010609030101010101" pitchFamily="49" charset="-122"/>
              </a:rPr>
              <a:t>相机多数采用电子快门，通过电信号脉冲的宽度来控制传感器的光积分（曝光）时间。对于一般性能的的相机快门速度可以达到</a:t>
            </a:r>
            <a:r>
              <a:rPr lang="en-US" altLang="zh-CN" sz="1600" b="1" kern="0" dirty="0">
                <a:effectLst/>
                <a:ea typeface="楷体_GB2312" panose="02010609030101010101" pitchFamily="49" charset="-122"/>
              </a:rPr>
              <a:t>1/10000-1/100000</a:t>
            </a:r>
            <a:r>
              <a:rPr lang="zh-CN" altLang="en-US" sz="1600" b="1" kern="0" dirty="0">
                <a:effectLst/>
                <a:ea typeface="楷体_GB2312" panose="02010609030101010101" pitchFamily="49" charset="-122"/>
              </a:rPr>
              <a:t>秒。</a:t>
            </a:r>
          </a:p>
          <a:p>
            <a:pPr>
              <a:lnSpc>
                <a:spcPct val="90000"/>
              </a:lnSpc>
              <a:buClr>
                <a:schemeClr val="tx1"/>
              </a:buClr>
            </a:pPr>
            <a:r>
              <a:rPr lang="zh-CN" altLang="en-US" sz="1600" b="1" kern="0" dirty="0">
                <a:effectLst/>
                <a:ea typeface="楷体_GB2312" panose="02010609030101010101" pitchFamily="49" charset="-122"/>
              </a:rPr>
              <a:t>帧频率（</a:t>
            </a:r>
            <a:r>
              <a:rPr lang="en-US" altLang="zh-CN" sz="1600" b="1" kern="0" dirty="0">
                <a:effectLst/>
                <a:ea typeface="楷体_GB2312" panose="02010609030101010101" pitchFamily="49" charset="-122"/>
              </a:rPr>
              <a:t>Frame Rate</a:t>
            </a:r>
            <a:r>
              <a:rPr lang="zh-CN" altLang="en-US" sz="1600" b="1" kern="0" dirty="0">
                <a:effectLst/>
                <a:ea typeface="楷体_GB2312" panose="02010609030101010101" pitchFamily="49" charset="-122"/>
              </a:rPr>
              <a:t>）</a:t>
            </a:r>
          </a:p>
          <a:p>
            <a:pPr>
              <a:lnSpc>
                <a:spcPct val="90000"/>
              </a:lnSpc>
              <a:buClr>
                <a:schemeClr val="tx1"/>
              </a:buClr>
              <a:buFont typeface="Wingdings" panose="05000000000000000000" pitchFamily="2" charset="2"/>
              <a:buNone/>
            </a:pPr>
            <a:r>
              <a:rPr lang="zh-CN" altLang="en-US" sz="1600" b="1" kern="0" dirty="0">
                <a:effectLst/>
                <a:ea typeface="楷体_GB2312" panose="02010609030101010101" pitchFamily="49" charset="-122"/>
              </a:rPr>
              <a:t>     相机每秒中能够输出图象的帧数，对于模拟制式相机，这个频率是固定值，对于数字相机，是个可变的值。</a:t>
            </a:r>
          </a:p>
          <a:p>
            <a:pPr>
              <a:lnSpc>
                <a:spcPct val="90000"/>
              </a:lnSpc>
              <a:buClr>
                <a:schemeClr val="tx1"/>
              </a:buClr>
            </a:pPr>
            <a:r>
              <a:rPr lang="zh-CN" altLang="en-US" sz="1600" b="1" kern="0" dirty="0">
                <a:effectLst/>
                <a:ea typeface="楷体_GB2312" panose="02010609030101010101" pitchFamily="49" charset="-122"/>
              </a:rPr>
              <a:t>像素速率（</a:t>
            </a:r>
            <a:r>
              <a:rPr lang="en-US" altLang="zh-CN" sz="1600" b="1" kern="0" dirty="0">
                <a:effectLst/>
                <a:ea typeface="楷体_GB2312" panose="02010609030101010101" pitchFamily="49" charset="-122"/>
              </a:rPr>
              <a:t>Pixel Rate</a:t>
            </a:r>
            <a:r>
              <a:rPr lang="zh-CN" altLang="en-US" sz="1600" b="1" kern="0" dirty="0">
                <a:effectLst/>
                <a:ea typeface="楷体_GB2312" panose="02010609030101010101" pitchFamily="49" charset="-122"/>
              </a:rPr>
              <a:t>）</a:t>
            </a:r>
          </a:p>
          <a:p>
            <a:pPr>
              <a:lnSpc>
                <a:spcPct val="90000"/>
              </a:lnSpc>
              <a:buClr>
                <a:schemeClr val="tx1"/>
              </a:buClr>
              <a:buFont typeface="Wingdings" panose="05000000000000000000" pitchFamily="2" charset="2"/>
              <a:buNone/>
            </a:pPr>
            <a:r>
              <a:rPr lang="zh-CN" altLang="en-US" sz="1600" b="1" kern="0" dirty="0">
                <a:effectLst/>
                <a:ea typeface="楷体_GB2312" panose="02010609030101010101" pitchFamily="49" charset="-122"/>
              </a:rPr>
              <a:t>     相机每秒中能够输出像素的个数，仅仅对于数字相机有意义。</a:t>
            </a:r>
            <a:endParaRPr lang="en-US" altLang="zh-CN" sz="1600" b="1" kern="0" dirty="0">
              <a:effectLst/>
              <a:ea typeface="楷体_GB2312" panose="02010609030101010101" pitchFamily="49" charset="-122"/>
            </a:endParaRPr>
          </a:p>
          <a:p>
            <a:pPr>
              <a:lnSpc>
                <a:spcPct val="90000"/>
              </a:lnSpc>
              <a:buClr>
                <a:schemeClr val="tx1"/>
              </a:buClr>
              <a:buFont typeface="Wingdings" panose="05000000000000000000" pitchFamily="2" charset="2"/>
              <a:buNone/>
            </a:pPr>
            <a:endParaRPr lang="zh-CN" altLang="en-US" sz="1600" b="1" kern="0" dirty="0">
              <a:effectLst/>
              <a:ea typeface="楷体_GB2312" panose="02010609030101010101" pitchFamily="49" charset="-122"/>
            </a:endParaRPr>
          </a:p>
          <a:p>
            <a:pPr>
              <a:buClr>
                <a:schemeClr val="tx1"/>
              </a:buClr>
            </a:pPr>
            <a:r>
              <a:rPr lang="zh-CN" altLang="en-US" sz="1600" dirty="0">
                <a:effectLst/>
                <a:ea typeface="楷体_GB2312" panose="02010609030101010101" pitchFamily="49" charset="-122"/>
              </a:rPr>
              <a:t>卷帘快门（</a:t>
            </a:r>
            <a:r>
              <a:rPr lang="en-US" altLang="zh-CN" sz="1600" dirty="0">
                <a:effectLst/>
                <a:ea typeface="楷体_GB2312" panose="02010609030101010101" pitchFamily="49" charset="-122"/>
              </a:rPr>
              <a:t>Rolling Shutter</a:t>
            </a:r>
            <a:r>
              <a:rPr lang="zh-CN" altLang="en-US" sz="1600" dirty="0">
                <a:effectLst/>
                <a:ea typeface="楷体_GB2312" panose="02010609030101010101" pitchFamily="49" charset="-122"/>
              </a:rPr>
              <a:t>）</a:t>
            </a:r>
          </a:p>
          <a:p>
            <a:pPr>
              <a:buClr>
                <a:schemeClr val="tx1"/>
              </a:buClr>
              <a:buFont typeface="Wingdings" panose="05000000000000000000" pitchFamily="2" charset="2"/>
              <a:buNone/>
            </a:pPr>
            <a:r>
              <a:rPr lang="zh-CN" altLang="en-US" sz="1600" dirty="0">
                <a:effectLst/>
                <a:ea typeface="楷体_GB2312" panose="02010609030101010101" pitchFamily="49" charset="-122"/>
              </a:rPr>
              <a:t>     多数</a:t>
            </a:r>
            <a:r>
              <a:rPr lang="en-US" altLang="zh-CN" sz="1600" dirty="0">
                <a:effectLst/>
                <a:ea typeface="楷体_GB2312" panose="02010609030101010101" pitchFamily="49" charset="-122"/>
              </a:rPr>
              <a:t>CMOS</a:t>
            </a:r>
            <a:r>
              <a:rPr lang="zh-CN" altLang="en-US" sz="1600" dirty="0">
                <a:effectLst/>
                <a:ea typeface="楷体_GB2312" panose="02010609030101010101" pitchFamily="49" charset="-122"/>
              </a:rPr>
              <a:t>图象传感器上使用的快门，其特征是逐行曝光，每一行的曝光时间不一致。</a:t>
            </a:r>
          </a:p>
          <a:p>
            <a:pPr>
              <a:buClr>
                <a:schemeClr val="tx1"/>
              </a:buClr>
            </a:pPr>
            <a:r>
              <a:rPr lang="zh-CN" altLang="en-US" sz="1600" dirty="0">
                <a:effectLst/>
                <a:ea typeface="楷体_GB2312" panose="02010609030101010101" pitchFamily="49" charset="-122"/>
              </a:rPr>
              <a:t>全局快门（</a:t>
            </a:r>
            <a:r>
              <a:rPr lang="en-US" altLang="zh-CN" sz="1600" dirty="0">
                <a:effectLst/>
                <a:ea typeface="楷体_GB2312" panose="02010609030101010101" pitchFamily="49" charset="-122"/>
              </a:rPr>
              <a:t>Global Shutter</a:t>
            </a:r>
            <a:r>
              <a:rPr lang="zh-CN" altLang="en-US" sz="1600" dirty="0">
                <a:effectLst/>
                <a:ea typeface="楷体_GB2312" panose="02010609030101010101" pitchFamily="49" charset="-122"/>
              </a:rPr>
              <a:t>）</a:t>
            </a:r>
          </a:p>
          <a:p>
            <a:pPr>
              <a:buClr>
                <a:schemeClr val="tx1"/>
              </a:buClr>
              <a:buFont typeface="Wingdings" panose="05000000000000000000" pitchFamily="2" charset="2"/>
              <a:buNone/>
            </a:pPr>
            <a:r>
              <a:rPr lang="zh-CN" altLang="en-US" sz="1600" dirty="0">
                <a:effectLst/>
                <a:ea typeface="楷体_GB2312" panose="02010609030101010101" pitchFamily="49" charset="-122"/>
              </a:rPr>
              <a:t>     </a:t>
            </a:r>
            <a:r>
              <a:rPr lang="en-US" altLang="zh-CN" sz="1600" dirty="0">
                <a:effectLst/>
                <a:ea typeface="楷体_GB2312" panose="02010609030101010101" pitchFamily="49" charset="-122"/>
              </a:rPr>
              <a:t>CCD</a:t>
            </a:r>
            <a:r>
              <a:rPr lang="zh-CN" altLang="en-US" sz="1600" dirty="0">
                <a:effectLst/>
                <a:ea typeface="楷体_GB2312" panose="02010609030101010101" pitchFamily="49" charset="-122"/>
              </a:rPr>
              <a:t>传感器和极少数</a:t>
            </a:r>
            <a:r>
              <a:rPr lang="en-US" altLang="zh-CN" sz="1600" dirty="0">
                <a:effectLst/>
                <a:ea typeface="楷体_GB2312" panose="02010609030101010101" pitchFamily="49" charset="-122"/>
              </a:rPr>
              <a:t>CMOS</a:t>
            </a:r>
            <a:r>
              <a:rPr lang="zh-CN" altLang="en-US" sz="1600" dirty="0">
                <a:effectLst/>
                <a:ea typeface="楷体_GB2312" panose="02010609030101010101" pitchFamily="49" charset="-122"/>
              </a:rPr>
              <a:t>传感器采用的快门，传感器上所有像素同时刻曝光</a:t>
            </a:r>
            <a:endParaRPr lang="zh-CN" altLang="en-US" sz="1600" b="1" kern="0" dirty="0">
              <a:effectLst/>
              <a:ea typeface="楷体_GB2312" panose="02010609030101010101" pitchFamily="49" charset="-122"/>
            </a:endParaRPr>
          </a:p>
          <a:p>
            <a:pPr>
              <a:lnSpc>
                <a:spcPct val="90000"/>
              </a:lnSpc>
              <a:buClr>
                <a:schemeClr val="tx1"/>
              </a:buClr>
            </a:pPr>
            <a:endParaRPr lang="zh-CN" altLang="en-US" sz="1600" b="1" kern="0" dirty="0">
              <a:effectLst/>
              <a:ea typeface="楷体_GB2312" panose="02010609030101010101" pitchFamily="49" charset="-122"/>
            </a:endParaRPr>
          </a:p>
          <a:p>
            <a:pPr>
              <a:lnSpc>
                <a:spcPct val="90000"/>
              </a:lnSpc>
            </a:pPr>
            <a:endParaRPr lang="zh-CN" altLang="en-US" sz="1600" b="1" kern="0" dirty="0">
              <a:effectLst/>
              <a:ea typeface="楷体_GB2312" panose="02010609030101010101" pitchFamily="49" charset="-122"/>
            </a:endParaRPr>
          </a:p>
          <a:p>
            <a:pPr>
              <a:lnSpc>
                <a:spcPct val="90000"/>
              </a:lnSpc>
            </a:pPr>
            <a:endParaRPr lang="zh-CN" altLang="en-US" sz="1600" b="1" kern="0" dirty="0">
              <a:effectLst/>
              <a:ea typeface="宋体" panose="02010600030101010101" pitchFamily="2" charset="-122"/>
            </a:endParaRPr>
          </a:p>
          <a:p>
            <a:pPr lvl="1">
              <a:lnSpc>
                <a:spcPct val="90000"/>
              </a:lnSpc>
              <a:buFont typeface="Wingdings" panose="05000000000000000000" pitchFamily="2" charset="2"/>
              <a:buNone/>
            </a:pPr>
            <a:endParaRPr lang="zh-CN" altLang="en-US" sz="1800" b="1" kern="0" dirty="0">
              <a:effectLst/>
              <a:latin typeface="楷体_GB2312" panose="02010609030101010101" pitchFamily="49" charset="-122"/>
              <a:ea typeface="楷体_GB2312" panose="02010609030101010101" pitchFamily="49" charset="-122"/>
            </a:endParaRPr>
          </a:p>
        </p:txBody>
      </p:sp>
    </p:spTree>
    <p:extLst>
      <p:ext uri="{BB962C8B-B14F-4D97-AF65-F5344CB8AC3E}">
        <p14:creationId xmlns:p14="http://schemas.microsoft.com/office/powerpoint/2010/main" val="12564942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3D734F08-02AD-443B-A442-E221E6119F3C}"/>
              </a:ext>
            </a:extLst>
          </p:cNvPr>
          <p:cNvSpPr>
            <a:spLocks noGrp="1"/>
          </p:cNvSpPr>
          <p:nvPr>
            <p:ph type="sldNum" sz="quarter" idx="12"/>
          </p:nvPr>
        </p:nvSpPr>
        <p:spPr/>
        <p:txBody>
          <a:bodyPr/>
          <a:lstStyle/>
          <a:p>
            <a:fld id="{6D2C8FF9-6473-4B34-B894-C20A3DC2965E}" type="slidenum">
              <a:rPr lang="en-US" altLang="zh-CN" smtClean="0"/>
              <a:t>25</a:t>
            </a:fld>
            <a:endParaRPr lang="en-US" altLang="zh-CN"/>
          </a:p>
        </p:txBody>
      </p:sp>
      <p:sp>
        <p:nvSpPr>
          <p:cNvPr id="38" name="Rectangle 4">
            <a:extLst>
              <a:ext uri="{FF2B5EF4-FFF2-40B4-BE49-F238E27FC236}">
                <a16:creationId xmlns:a16="http://schemas.microsoft.com/office/drawing/2014/main" id="{56975452-1AD2-4260-8B05-7CD7F49DD933}"/>
              </a:ext>
            </a:extLst>
          </p:cNvPr>
          <p:cNvSpPr>
            <a:spLocks noChangeArrowheads="1"/>
          </p:cNvSpPr>
          <p:nvPr/>
        </p:nvSpPr>
        <p:spPr bwMode="auto">
          <a:xfrm>
            <a:off x="228600" y="304800"/>
            <a:ext cx="2687216"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eaLnBrk="0" hangingPunct="0"/>
            <a:r>
              <a:rPr lang="en-US" altLang="zh-CN" sz="1800" b="0" i="1" dirty="0">
                <a:effectLst/>
                <a:latin typeface="宋体" charset="-122"/>
                <a:ea typeface="宋体" charset="-122"/>
              </a:rPr>
              <a:t>3.9 </a:t>
            </a:r>
            <a:r>
              <a:rPr lang="zh-CN" altLang="en-US" sz="1800" b="0" i="1" dirty="0">
                <a:effectLst/>
                <a:latin typeface="宋体" charset="-122"/>
                <a:ea typeface="宋体" charset="-122"/>
              </a:rPr>
              <a:t>相机特性</a:t>
            </a:r>
            <a:endParaRPr kumimoji="0" lang="zh-CN" altLang="en-US" sz="1800" b="0" i="1" dirty="0">
              <a:effectLst/>
              <a:latin typeface="宋体" charset="-122"/>
              <a:ea typeface="宋体" charset="-122"/>
            </a:endParaRPr>
          </a:p>
        </p:txBody>
      </p:sp>
      <p:sp>
        <p:nvSpPr>
          <p:cNvPr id="5" name="矩形 4">
            <a:extLst>
              <a:ext uri="{FF2B5EF4-FFF2-40B4-BE49-F238E27FC236}">
                <a16:creationId xmlns:a16="http://schemas.microsoft.com/office/drawing/2014/main" id="{26823A68-268C-49D6-B0FE-FA5CD3EACFFA}"/>
              </a:ext>
            </a:extLst>
          </p:cNvPr>
          <p:cNvSpPr/>
          <p:nvPr/>
        </p:nvSpPr>
        <p:spPr>
          <a:xfrm>
            <a:off x="80662" y="1268760"/>
            <a:ext cx="9068274" cy="4081117"/>
          </a:xfrm>
          <a:prstGeom prst="rect">
            <a:avLst/>
          </a:prstGeom>
        </p:spPr>
        <p:txBody>
          <a:bodyPr wrap="square">
            <a:spAutoFit/>
          </a:bodyPr>
          <a:lstStyle/>
          <a:p>
            <a:pPr marL="342900" indent="-342900">
              <a:lnSpc>
                <a:spcPct val="90000"/>
              </a:lnSpc>
              <a:buClr>
                <a:schemeClr val="tx1"/>
              </a:buClr>
              <a:buFont typeface="Arial" panose="020B0604020202020204" pitchFamily="34" charset="0"/>
              <a:buChar char="•"/>
            </a:pPr>
            <a:r>
              <a:rPr lang="zh-CN" altLang="en-US" sz="2400" dirty="0">
                <a:effectLst/>
                <a:ea typeface="楷体_GB2312" panose="02010609030101010101" pitchFamily="49" charset="-122"/>
              </a:rPr>
              <a:t>异步触发</a:t>
            </a:r>
          </a:p>
          <a:p>
            <a:pPr>
              <a:lnSpc>
                <a:spcPct val="90000"/>
              </a:lnSpc>
              <a:buFont typeface="Wingdings" panose="05000000000000000000" pitchFamily="2" charset="2"/>
              <a:buNone/>
            </a:pPr>
            <a:r>
              <a:rPr lang="zh-CN" altLang="en-US" sz="2400" dirty="0">
                <a:effectLst/>
                <a:ea typeface="楷体_GB2312" panose="02010609030101010101" pitchFamily="49" charset="-122"/>
              </a:rPr>
              <a:t>     通常情况下相机是一帧一帧拍摄的，所以进行高速拍摄的时候最高的同步精度不可能超过一帧图像的周期，对于某些支持异步触发的相机，可以在当前帧扫描尚未完成的情况下，将当前帧抛弃，直接开始新一帧图象的扫描，可以使得告诉拍摄的同步精度达到一行的扫描周期。</a:t>
            </a:r>
          </a:p>
          <a:p>
            <a:pPr marL="342900" indent="-342900">
              <a:lnSpc>
                <a:spcPct val="90000"/>
              </a:lnSpc>
              <a:buClr>
                <a:schemeClr val="tx1"/>
              </a:buClr>
              <a:buFont typeface="Arial" panose="020B0604020202020204" pitchFamily="34" charset="0"/>
              <a:buChar char="•"/>
            </a:pPr>
            <a:r>
              <a:rPr lang="zh-CN" altLang="en-US" sz="2400" dirty="0">
                <a:effectLst/>
                <a:ea typeface="楷体_GB2312" panose="02010609030101010101" pitchFamily="49" charset="-122"/>
              </a:rPr>
              <a:t>最低照度</a:t>
            </a:r>
          </a:p>
          <a:p>
            <a:pPr>
              <a:lnSpc>
                <a:spcPct val="90000"/>
              </a:lnSpc>
              <a:buFont typeface="Wingdings" panose="05000000000000000000" pitchFamily="2" charset="2"/>
              <a:buNone/>
            </a:pPr>
            <a:r>
              <a:rPr lang="zh-CN" altLang="en-US" sz="2400" dirty="0">
                <a:effectLst/>
                <a:ea typeface="楷体_GB2312" panose="02010609030101010101" pitchFamily="49" charset="-122"/>
              </a:rPr>
              <a:t>     又称灵敏度，衡量相机对光线敏感程度的指标。通常情况下是指相机获得</a:t>
            </a:r>
            <a:r>
              <a:rPr lang="en-US" altLang="zh-CN" sz="2400" dirty="0">
                <a:effectLst/>
                <a:ea typeface="楷体_GB2312" panose="02010609030101010101" pitchFamily="49" charset="-122"/>
              </a:rPr>
              <a:t>30</a:t>
            </a:r>
            <a:r>
              <a:rPr lang="zh-CN" altLang="en-US" sz="2400" dirty="0">
                <a:effectLst/>
                <a:ea typeface="楷体_GB2312" panose="02010609030101010101" pitchFamily="49" charset="-122"/>
              </a:rPr>
              <a:t>％最大输出值时候所需的照度。单位是</a:t>
            </a:r>
            <a:r>
              <a:rPr lang="en-US" altLang="zh-CN" sz="2400" dirty="0">
                <a:effectLst/>
                <a:ea typeface="楷体_GB2312" panose="02010609030101010101" pitchFamily="49" charset="-122"/>
              </a:rPr>
              <a:t>Lux</a:t>
            </a:r>
            <a:r>
              <a:rPr lang="zh-CN" altLang="en-US" sz="2400" dirty="0">
                <a:effectLst/>
                <a:ea typeface="楷体_GB2312" panose="02010609030101010101" pitchFamily="49" charset="-122"/>
              </a:rPr>
              <a:t>。</a:t>
            </a:r>
          </a:p>
          <a:p>
            <a:pPr marL="342900" indent="-342900">
              <a:lnSpc>
                <a:spcPct val="90000"/>
              </a:lnSpc>
              <a:buClr>
                <a:schemeClr val="tx1"/>
              </a:buClr>
              <a:buFont typeface="Arial" panose="020B0604020202020204" pitchFamily="34" charset="0"/>
              <a:buChar char="•"/>
            </a:pPr>
            <a:r>
              <a:rPr lang="zh-CN" altLang="en-US" sz="2400" dirty="0">
                <a:effectLst/>
                <a:ea typeface="楷体_GB2312" panose="02010609030101010101" pitchFamily="49" charset="-122"/>
              </a:rPr>
              <a:t>局部扫描</a:t>
            </a:r>
          </a:p>
          <a:p>
            <a:pPr>
              <a:lnSpc>
                <a:spcPct val="90000"/>
              </a:lnSpc>
              <a:buFont typeface="Wingdings" panose="05000000000000000000" pitchFamily="2" charset="2"/>
              <a:buNone/>
            </a:pPr>
            <a:r>
              <a:rPr lang="zh-CN" altLang="en-US" sz="2400" dirty="0">
                <a:effectLst/>
                <a:ea typeface="楷体_GB2312" panose="02010609030101010101" pitchFamily="49" charset="-122"/>
              </a:rPr>
              <a:t>     多数数字相机支持仅仅输出传感器上某一部分像素，这些像素位于某个矩形窗口内。通过具备扫描可以获得更高的桢频率。</a:t>
            </a:r>
          </a:p>
        </p:txBody>
      </p:sp>
    </p:spTree>
    <p:extLst>
      <p:ext uri="{BB962C8B-B14F-4D97-AF65-F5344CB8AC3E}">
        <p14:creationId xmlns:p14="http://schemas.microsoft.com/office/powerpoint/2010/main" val="22975768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3D734F08-02AD-443B-A442-E221E6119F3C}"/>
              </a:ext>
            </a:extLst>
          </p:cNvPr>
          <p:cNvSpPr>
            <a:spLocks noGrp="1"/>
          </p:cNvSpPr>
          <p:nvPr>
            <p:ph type="sldNum" sz="quarter" idx="12"/>
          </p:nvPr>
        </p:nvSpPr>
        <p:spPr/>
        <p:txBody>
          <a:bodyPr/>
          <a:lstStyle/>
          <a:p>
            <a:fld id="{6D2C8FF9-6473-4B34-B894-C20A3DC2965E}" type="slidenum">
              <a:rPr lang="en-US" altLang="zh-CN" smtClean="0"/>
              <a:t>26</a:t>
            </a:fld>
            <a:endParaRPr lang="en-US" altLang="zh-CN"/>
          </a:p>
        </p:txBody>
      </p:sp>
      <p:sp>
        <p:nvSpPr>
          <p:cNvPr id="38" name="Rectangle 4">
            <a:extLst>
              <a:ext uri="{FF2B5EF4-FFF2-40B4-BE49-F238E27FC236}">
                <a16:creationId xmlns:a16="http://schemas.microsoft.com/office/drawing/2014/main" id="{56975452-1AD2-4260-8B05-7CD7F49DD933}"/>
              </a:ext>
            </a:extLst>
          </p:cNvPr>
          <p:cNvSpPr>
            <a:spLocks noChangeArrowheads="1"/>
          </p:cNvSpPr>
          <p:nvPr/>
        </p:nvSpPr>
        <p:spPr bwMode="auto">
          <a:xfrm>
            <a:off x="228600" y="304800"/>
            <a:ext cx="2687216"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eaLnBrk="0" hangingPunct="0"/>
            <a:r>
              <a:rPr lang="en-US" altLang="zh-CN" sz="1800" b="0" i="1" dirty="0">
                <a:effectLst/>
                <a:latin typeface="宋体" charset="-122"/>
                <a:ea typeface="宋体" charset="-122"/>
              </a:rPr>
              <a:t>3.9 </a:t>
            </a:r>
            <a:r>
              <a:rPr lang="zh-CN" altLang="en-US" sz="1800" b="0" i="1" dirty="0">
                <a:effectLst/>
                <a:latin typeface="宋体" charset="-122"/>
                <a:ea typeface="宋体" charset="-122"/>
              </a:rPr>
              <a:t>相机特性</a:t>
            </a:r>
            <a:endParaRPr kumimoji="0" lang="zh-CN" altLang="en-US" sz="1800" b="0" i="1" dirty="0">
              <a:effectLst/>
              <a:latin typeface="宋体" charset="-122"/>
              <a:ea typeface="宋体" charset="-122"/>
            </a:endParaRPr>
          </a:p>
        </p:txBody>
      </p:sp>
      <p:sp>
        <p:nvSpPr>
          <p:cNvPr id="2" name="矩形 1">
            <a:extLst>
              <a:ext uri="{FF2B5EF4-FFF2-40B4-BE49-F238E27FC236}">
                <a16:creationId xmlns:a16="http://schemas.microsoft.com/office/drawing/2014/main" id="{B84203EF-FCDC-40BA-BBB9-1527C0CD4FE1}"/>
              </a:ext>
            </a:extLst>
          </p:cNvPr>
          <p:cNvSpPr/>
          <p:nvPr/>
        </p:nvSpPr>
        <p:spPr>
          <a:xfrm>
            <a:off x="287524" y="1556792"/>
            <a:ext cx="8568952" cy="3970318"/>
          </a:xfrm>
          <a:prstGeom prst="rect">
            <a:avLst/>
          </a:prstGeom>
        </p:spPr>
        <p:txBody>
          <a:bodyPr wrap="square">
            <a:spAutoFit/>
          </a:bodyPr>
          <a:lstStyle/>
          <a:p>
            <a:pPr>
              <a:lnSpc>
                <a:spcPct val="80000"/>
              </a:lnSpc>
              <a:spcBef>
                <a:spcPct val="50000"/>
              </a:spcBef>
              <a:buClr>
                <a:schemeClr val="tx1"/>
              </a:buClr>
            </a:pPr>
            <a:br>
              <a:rPr lang="zh-CN" altLang="en-US" sz="2000" dirty="0">
                <a:solidFill>
                  <a:srgbClr val="FF6600"/>
                </a:solidFill>
                <a:effectLst/>
                <a:ea typeface="楷体_GB2312" panose="02010609030101010101" pitchFamily="49" charset="-122"/>
              </a:rPr>
            </a:br>
            <a:r>
              <a:rPr lang="zh-CN" altLang="en-US" sz="2000" dirty="0">
                <a:effectLst/>
                <a:ea typeface="楷体_GB2312" panose="02010609030101010101" pitchFamily="49" charset="-122"/>
              </a:rPr>
              <a:t>模拟图象信号的格式包括：复合视频信号，</a:t>
            </a:r>
            <a:r>
              <a:rPr lang="en-US" altLang="zh-CN" sz="2000" dirty="0">
                <a:effectLst/>
                <a:ea typeface="楷体_GB2312" panose="02010609030101010101" pitchFamily="49" charset="-122"/>
              </a:rPr>
              <a:t>Y/C</a:t>
            </a:r>
            <a:r>
              <a:rPr lang="zh-CN" altLang="en-US" sz="2000" dirty="0">
                <a:effectLst/>
                <a:ea typeface="楷体_GB2312" panose="02010609030101010101" pitchFamily="49" charset="-122"/>
              </a:rPr>
              <a:t>分离信号，</a:t>
            </a:r>
            <a:r>
              <a:rPr lang="en-US" altLang="zh-CN" sz="2000" dirty="0">
                <a:effectLst/>
                <a:ea typeface="楷体_GB2312" panose="02010609030101010101" pitchFamily="49" charset="-122"/>
              </a:rPr>
              <a:t>RGB</a:t>
            </a:r>
            <a:r>
              <a:rPr lang="zh-CN" altLang="en-US" sz="2000" dirty="0">
                <a:effectLst/>
                <a:ea typeface="楷体_GB2312" panose="02010609030101010101" pitchFamily="49" charset="-122"/>
              </a:rPr>
              <a:t>分量信号。绝大多数周边设备都能够兼容这些信号格式。通常情况下对于彩色视频信号，</a:t>
            </a:r>
            <a:r>
              <a:rPr lang="en-US" altLang="zh-CN" sz="2000" dirty="0">
                <a:effectLst/>
                <a:ea typeface="楷体_GB2312" panose="02010609030101010101" pitchFamily="49" charset="-122"/>
              </a:rPr>
              <a:t>Y/C</a:t>
            </a:r>
            <a:r>
              <a:rPr lang="zh-CN" altLang="en-US" sz="2000" dirty="0">
                <a:effectLst/>
                <a:ea typeface="楷体_GB2312" panose="02010609030101010101" pitchFamily="49" charset="-122"/>
              </a:rPr>
              <a:t>分离传输的方式优于复合视频传输的方式，</a:t>
            </a:r>
            <a:r>
              <a:rPr lang="en-US" altLang="zh-CN" sz="2000" dirty="0">
                <a:effectLst/>
                <a:ea typeface="楷体_GB2312" panose="02010609030101010101" pitchFamily="49" charset="-122"/>
              </a:rPr>
              <a:t>RGB</a:t>
            </a:r>
            <a:r>
              <a:rPr lang="zh-CN" altLang="en-US" sz="2000" dirty="0">
                <a:effectLst/>
                <a:ea typeface="楷体_GB2312" panose="02010609030101010101" pitchFamily="49" charset="-122"/>
              </a:rPr>
              <a:t>分量传输的方式又优于</a:t>
            </a:r>
            <a:r>
              <a:rPr lang="en-US" altLang="zh-CN" sz="2000" dirty="0">
                <a:effectLst/>
                <a:ea typeface="楷体_GB2312" panose="02010609030101010101" pitchFamily="49" charset="-122"/>
              </a:rPr>
              <a:t>Y/C</a:t>
            </a:r>
            <a:r>
              <a:rPr lang="zh-CN" altLang="en-US" sz="2000" dirty="0">
                <a:effectLst/>
                <a:ea typeface="楷体_GB2312" panose="02010609030101010101" pitchFamily="49" charset="-122"/>
              </a:rPr>
              <a:t>分离传输方式。</a:t>
            </a:r>
          </a:p>
          <a:p>
            <a:pPr>
              <a:lnSpc>
                <a:spcPct val="80000"/>
              </a:lnSpc>
              <a:spcBef>
                <a:spcPct val="50000"/>
              </a:spcBef>
              <a:buClr>
                <a:schemeClr val="bg1"/>
              </a:buClr>
            </a:pPr>
            <a:r>
              <a:rPr lang="zh-CN" altLang="en-US" sz="2000" dirty="0">
                <a:solidFill>
                  <a:srgbClr val="FF0000"/>
                </a:solidFill>
                <a:effectLst/>
                <a:ea typeface="楷体_GB2312" panose="02010609030101010101" pitchFamily="49" charset="-122"/>
              </a:rPr>
              <a:t>数字相机的信号传输格式包括</a:t>
            </a:r>
            <a:r>
              <a:rPr lang="zh-CN" altLang="en-US" sz="2000" dirty="0">
                <a:effectLst/>
                <a:ea typeface="楷体_GB2312" panose="02010609030101010101" pitchFamily="49" charset="-122"/>
              </a:rPr>
              <a:t>：</a:t>
            </a:r>
          </a:p>
          <a:p>
            <a:pPr>
              <a:lnSpc>
                <a:spcPct val="80000"/>
              </a:lnSpc>
              <a:spcBef>
                <a:spcPct val="50000"/>
              </a:spcBef>
              <a:buClr>
                <a:schemeClr val="bg1"/>
              </a:buClr>
              <a:buFontTx/>
              <a:buNone/>
            </a:pPr>
            <a:r>
              <a:rPr lang="en-US" altLang="zh-CN" sz="2000" dirty="0">
                <a:effectLst/>
                <a:ea typeface="楷体_GB2312" panose="02010609030101010101" pitchFamily="49" charset="-122"/>
              </a:rPr>
              <a:t>     *IEEE-1394(Fire Wire)</a:t>
            </a:r>
          </a:p>
          <a:p>
            <a:pPr>
              <a:lnSpc>
                <a:spcPct val="80000"/>
              </a:lnSpc>
              <a:spcBef>
                <a:spcPct val="50000"/>
              </a:spcBef>
              <a:buClr>
                <a:schemeClr val="bg1"/>
              </a:buClr>
              <a:buFontTx/>
              <a:buNone/>
            </a:pPr>
            <a:r>
              <a:rPr lang="en-US" altLang="zh-CN" sz="2000" dirty="0">
                <a:effectLst/>
                <a:ea typeface="楷体_GB2312" panose="02010609030101010101" pitchFamily="49" charset="-122"/>
              </a:rPr>
              <a:t>     *USB2.0</a:t>
            </a:r>
          </a:p>
          <a:p>
            <a:pPr>
              <a:lnSpc>
                <a:spcPct val="80000"/>
              </a:lnSpc>
              <a:spcBef>
                <a:spcPct val="50000"/>
              </a:spcBef>
              <a:buClr>
                <a:schemeClr val="bg1"/>
              </a:buClr>
              <a:buFontTx/>
              <a:buNone/>
            </a:pPr>
            <a:r>
              <a:rPr lang="en-US" altLang="zh-CN" sz="2000" dirty="0">
                <a:effectLst/>
                <a:ea typeface="楷体_GB2312" panose="02010609030101010101" pitchFamily="49" charset="-122"/>
              </a:rPr>
              <a:t>     *</a:t>
            </a:r>
            <a:r>
              <a:rPr lang="en-US" altLang="zh-CN" sz="2000" dirty="0" err="1">
                <a:effectLst/>
                <a:ea typeface="楷体_GB2312" panose="02010609030101010101" pitchFamily="49" charset="-122"/>
              </a:rPr>
              <a:t>CameraLink</a:t>
            </a:r>
            <a:endParaRPr lang="en-US" altLang="zh-CN" sz="2000" dirty="0">
              <a:effectLst/>
              <a:ea typeface="楷体_GB2312" panose="02010609030101010101" pitchFamily="49" charset="-122"/>
            </a:endParaRPr>
          </a:p>
          <a:p>
            <a:pPr>
              <a:lnSpc>
                <a:spcPct val="80000"/>
              </a:lnSpc>
              <a:spcBef>
                <a:spcPct val="50000"/>
              </a:spcBef>
              <a:buClr>
                <a:schemeClr val="bg1"/>
              </a:buClr>
              <a:buFontTx/>
              <a:buNone/>
            </a:pPr>
            <a:r>
              <a:rPr lang="en-US" altLang="zh-CN" sz="2000" dirty="0">
                <a:effectLst/>
                <a:ea typeface="楷体_GB2312" panose="02010609030101010101" pitchFamily="49" charset="-122"/>
              </a:rPr>
              <a:t>     *Ethernet</a:t>
            </a:r>
            <a:r>
              <a:rPr lang="zh-CN" altLang="en-US" sz="2000" dirty="0">
                <a:effectLst/>
                <a:ea typeface="楷体_GB2312" panose="02010609030101010101" pitchFamily="49" charset="-122"/>
              </a:rPr>
              <a:t>，包括传输未经压缩影像的千兆协议和传输经过压缩影像的百兆协议。</a:t>
            </a:r>
          </a:p>
          <a:p>
            <a:pPr>
              <a:lnSpc>
                <a:spcPct val="80000"/>
              </a:lnSpc>
              <a:spcBef>
                <a:spcPct val="50000"/>
              </a:spcBef>
              <a:buClr>
                <a:schemeClr val="bg1"/>
              </a:buClr>
              <a:buFontTx/>
              <a:buNone/>
            </a:pPr>
            <a:r>
              <a:rPr lang="zh-CN" altLang="en-US" sz="2000" dirty="0">
                <a:effectLst/>
                <a:ea typeface="楷体_GB2312" panose="02010609030101010101" pitchFamily="49" charset="-122"/>
              </a:rPr>
              <a:t>     上述数字相机的传输方式无论是在机械上还是在电气上都是不兼容的。</a:t>
            </a:r>
          </a:p>
        </p:txBody>
      </p:sp>
      <p:sp>
        <p:nvSpPr>
          <p:cNvPr id="4" name="矩形 3">
            <a:extLst>
              <a:ext uri="{FF2B5EF4-FFF2-40B4-BE49-F238E27FC236}">
                <a16:creationId xmlns:a16="http://schemas.microsoft.com/office/drawing/2014/main" id="{70AD4015-69CA-4E8C-9F22-E269E16C8DF5}"/>
              </a:ext>
            </a:extLst>
          </p:cNvPr>
          <p:cNvSpPr/>
          <p:nvPr/>
        </p:nvSpPr>
        <p:spPr>
          <a:xfrm>
            <a:off x="3758315" y="762676"/>
            <a:ext cx="1627369" cy="523220"/>
          </a:xfrm>
          <a:prstGeom prst="rect">
            <a:avLst/>
          </a:prstGeom>
        </p:spPr>
        <p:txBody>
          <a:bodyPr wrap="none">
            <a:spAutoFit/>
          </a:bodyPr>
          <a:lstStyle/>
          <a:p>
            <a:r>
              <a:rPr lang="zh-CN" altLang="en-US" dirty="0">
                <a:ea typeface="楷体_GB2312" panose="02010609030101010101" pitchFamily="49" charset="-122"/>
              </a:rPr>
              <a:t>信号格式</a:t>
            </a:r>
            <a:endParaRPr lang="zh-CN" altLang="en-US" dirty="0"/>
          </a:p>
        </p:txBody>
      </p:sp>
    </p:spTree>
    <p:extLst>
      <p:ext uri="{BB962C8B-B14F-4D97-AF65-F5344CB8AC3E}">
        <p14:creationId xmlns:p14="http://schemas.microsoft.com/office/powerpoint/2010/main" val="70247052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3D734F08-02AD-443B-A442-E221E6119F3C}"/>
              </a:ext>
            </a:extLst>
          </p:cNvPr>
          <p:cNvSpPr>
            <a:spLocks noGrp="1"/>
          </p:cNvSpPr>
          <p:nvPr>
            <p:ph type="sldNum" sz="quarter" idx="12"/>
          </p:nvPr>
        </p:nvSpPr>
        <p:spPr/>
        <p:txBody>
          <a:bodyPr/>
          <a:lstStyle/>
          <a:p>
            <a:fld id="{6D2C8FF9-6473-4B34-B894-C20A3DC2965E}" type="slidenum">
              <a:rPr lang="en-US" altLang="zh-CN" smtClean="0"/>
              <a:t>27</a:t>
            </a:fld>
            <a:endParaRPr lang="en-US" altLang="zh-CN"/>
          </a:p>
        </p:txBody>
      </p:sp>
      <p:sp>
        <p:nvSpPr>
          <p:cNvPr id="38" name="Rectangle 4">
            <a:extLst>
              <a:ext uri="{FF2B5EF4-FFF2-40B4-BE49-F238E27FC236}">
                <a16:creationId xmlns:a16="http://schemas.microsoft.com/office/drawing/2014/main" id="{56975452-1AD2-4260-8B05-7CD7F49DD933}"/>
              </a:ext>
            </a:extLst>
          </p:cNvPr>
          <p:cNvSpPr>
            <a:spLocks noChangeArrowheads="1"/>
          </p:cNvSpPr>
          <p:nvPr/>
        </p:nvSpPr>
        <p:spPr bwMode="auto">
          <a:xfrm>
            <a:off x="228600" y="304800"/>
            <a:ext cx="2687216"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eaLnBrk="0" hangingPunct="0"/>
            <a:r>
              <a:rPr lang="en-US" altLang="zh-CN" sz="1800" b="0" i="1" dirty="0">
                <a:effectLst/>
                <a:latin typeface="宋体" charset="-122"/>
                <a:ea typeface="宋体" charset="-122"/>
              </a:rPr>
              <a:t>3.9 </a:t>
            </a:r>
            <a:r>
              <a:rPr lang="zh-CN" altLang="en-US" sz="1800" b="0" i="1" dirty="0">
                <a:effectLst/>
                <a:latin typeface="宋体" charset="-122"/>
                <a:ea typeface="宋体" charset="-122"/>
              </a:rPr>
              <a:t>相机特性</a:t>
            </a:r>
            <a:endParaRPr kumimoji="0" lang="zh-CN" altLang="en-US" sz="1800" b="0" i="1" dirty="0">
              <a:effectLst/>
              <a:latin typeface="宋体" charset="-122"/>
              <a:ea typeface="宋体" charset="-122"/>
            </a:endParaRPr>
          </a:p>
        </p:txBody>
      </p:sp>
      <p:sp>
        <p:nvSpPr>
          <p:cNvPr id="4" name="矩形 3">
            <a:extLst>
              <a:ext uri="{FF2B5EF4-FFF2-40B4-BE49-F238E27FC236}">
                <a16:creationId xmlns:a16="http://schemas.microsoft.com/office/drawing/2014/main" id="{70AD4015-69CA-4E8C-9F22-E269E16C8DF5}"/>
              </a:ext>
            </a:extLst>
          </p:cNvPr>
          <p:cNvSpPr/>
          <p:nvPr/>
        </p:nvSpPr>
        <p:spPr>
          <a:xfrm>
            <a:off x="3036964" y="908720"/>
            <a:ext cx="3070071" cy="523220"/>
          </a:xfrm>
          <a:prstGeom prst="rect">
            <a:avLst/>
          </a:prstGeom>
        </p:spPr>
        <p:txBody>
          <a:bodyPr wrap="none">
            <a:spAutoFit/>
          </a:bodyPr>
          <a:lstStyle/>
          <a:p>
            <a:r>
              <a:rPr lang="zh-CN" altLang="en-US" dirty="0">
                <a:ea typeface="楷体_GB2312" panose="02010609030101010101" pitchFamily="49" charset="-122"/>
              </a:rPr>
              <a:t>相机和镜头的接口</a:t>
            </a:r>
            <a:endParaRPr lang="zh-CN" altLang="en-US" dirty="0"/>
          </a:p>
        </p:txBody>
      </p:sp>
      <p:sp>
        <p:nvSpPr>
          <p:cNvPr id="6" name="Rectangle 7">
            <a:extLst>
              <a:ext uri="{FF2B5EF4-FFF2-40B4-BE49-F238E27FC236}">
                <a16:creationId xmlns:a16="http://schemas.microsoft.com/office/drawing/2014/main" id="{C250AABC-62C2-4AC6-A74E-3B4AAF1F15A8}"/>
              </a:ext>
            </a:extLst>
          </p:cNvPr>
          <p:cNvSpPr txBox="1">
            <a:spLocks noChangeArrowheads="1"/>
          </p:cNvSpPr>
          <p:nvPr/>
        </p:nvSpPr>
        <p:spPr>
          <a:xfrm>
            <a:off x="724136" y="3995936"/>
            <a:ext cx="7239000" cy="2252464"/>
          </a:xfrm>
          <a:prstGeom prst="rect">
            <a:avLst/>
          </a:prstGeom>
          <a:noFill/>
          <a:ln/>
        </p:spPr>
        <p:txBody>
          <a:bodyPr/>
          <a:lstStyle>
            <a:lvl1pPr marL="342900" indent="-342900" algn="l" rtl="0" fontAlgn="base">
              <a:spcBef>
                <a:spcPct val="20000"/>
              </a:spcBef>
              <a:spcAft>
                <a:spcPct val="0"/>
              </a:spcAft>
              <a:buChar char="•"/>
              <a:defRPr kumimoji="1" sz="3200">
                <a:solidFill>
                  <a:schemeClr val="tx1"/>
                </a:solidFill>
                <a:latin typeface="+mn-lt"/>
                <a:ea typeface="+mn-ea"/>
                <a:cs typeface="+mn-cs"/>
              </a:defRPr>
            </a:lvl1pPr>
            <a:lvl2pPr marL="742950" indent="-285750" algn="l" rtl="0" fontAlgn="base">
              <a:spcBef>
                <a:spcPct val="20000"/>
              </a:spcBef>
              <a:spcAft>
                <a:spcPct val="0"/>
              </a:spcAft>
              <a:buChar char="–"/>
              <a:defRPr kumimoji="1" sz="2800">
                <a:solidFill>
                  <a:schemeClr val="tx1"/>
                </a:solidFill>
                <a:latin typeface="+mn-lt"/>
                <a:ea typeface="+mn-ea"/>
              </a:defRPr>
            </a:lvl2pPr>
            <a:lvl3pPr marL="1143000" indent="-228600" algn="l" rtl="0" fontAlgn="base">
              <a:spcBef>
                <a:spcPct val="20000"/>
              </a:spcBef>
              <a:spcAft>
                <a:spcPct val="0"/>
              </a:spcAft>
              <a:buChar char="•"/>
              <a:defRPr kumimoji="1" sz="2400">
                <a:solidFill>
                  <a:schemeClr val="tx1"/>
                </a:solidFill>
                <a:latin typeface="+mn-lt"/>
                <a:ea typeface="+mn-ea"/>
              </a:defRPr>
            </a:lvl3pPr>
            <a:lvl4pPr marL="1600200" indent="-228600" algn="l" rtl="0" fontAlgn="base">
              <a:spcBef>
                <a:spcPct val="20000"/>
              </a:spcBef>
              <a:spcAft>
                <a:spcPct val="0"/>
              </a:spcAft>
              <a:buChar char="–"/>
              <a:defRPr kumimoji="1" sz="2000">
                <a:solidFill>
                  <a:schemeClr val="tx1"/>
                </a:solidFill>
                <a:latin typeface="+mn-lt"/>
                <a:ea typeface="+mn-ea"/>
              </a:defRPr>
            </a:lvl4pPr>
            <a:lvl5pPr marL="2057400" indent="-228600" algn="l" rtl="0" fontAlgn="base">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a:lstStyle>
          <a:p>
            <a:pPr>
              <a:lnSpc>
                <a:spcPct val="80000"/>
              </a:lnSpc>
              <a:buClr>
                <a:schemeClr val="tx1"/>
              </a:buClr>
            </a:pPr>
            <a:r>
              <a:rPr lang="zh-CN" altLang="en-US" sz="1600" b="1" kern="0" dirty="0">
                <a:effectLst/>
                <a:ea typeface="楷体_GB2312" panose="02010609030101010101" pitchFamily="49" charset="-122"/>
              </a:rPr>
              <a:t>镜头接口</a:t>
            </a:r>
          </a:p>
          <a:p>
            <a:pPr lvl="1">
              <a:lnSpc>
                <a:spcPct val="80000"/>
              </a:lnSpc>
            </a:pPr>
            <a:r>
              <a:rPr lang="en-US" altLang="zh-CN" sz="1600" b="1" kern="0" dirty="0">
                <a:effectLst/>
                <a:ea typeface="楷体_GB2312" panose="02010609030101010101" pitchFamily="49" charset="-122"/>
              </a:rPr>
              <a:t>C-MOUNT</a:t>
            </a:r>
            <a:br>
              <a:rPr lang="en-US" altLang="zh-CN" sz="1600" b="1" kern="0" dirty="0">
                <a:effectLst/>
                <a:ea typeface="楷体_GB2312" panose="02010609030101010101" pitchFamily="49" charset="-122"/>
              </a:rPr>
            </a:br>
            <a:r>
              <a:rPr lang="zh-CN" altLang="en-US" sz="1600" b="1" kern="0" dirty="0">
                <a:effectLst/>
                <a:ea typeface="楷体_GB2312" panose="02010609030101010101" pitchFamily="49" charset="-122"/>
              </a:rPr>
              <a:t>镜头的标准接口之一，镜头的接口螺纹参数：</a:t>
            </a:r>
          </a:p>
          <a:p>
            <a:pPr lvl="1">
              <a:lnSpc>
                <a:spcPct val="80000"/>
              </a:lnSpc>
              <a:buFont typeface="Wingdings" panose="05000000000000000000" pitchFamily="2" charset="2"/>
              <a:buNone/>
            </a:pPr>
            <a:r>
              <a:rPr lang="zh-CN" altLang="en-US" sz="1600" b="1" kern="0" dirty="0">
                <a:effectLst/>
                <a:ea typeface="楷体_GB2312" panose="02010609030101010101" pitchFamily="49" charset="-122"/>
              </a:rPr>
              <a:t>      公称直径：</a:t>
            </a:r>
            <a:r>
              <a:rPr lang="en-US" altLang="zh-CN" sz="1600" b="1" kern="0" dirty="0">
                <a:effectLst/>
                <a:ea typeface="楷体_GB2312" panose="02010609030101010101" pitchFamily="49" charset="-122"/>
              </a:rPr>
              <a:t>1“</a:t>
            </a:r>
          </a:p>
          <a:p>
            <a:pPr lvl="1">
              <a:lnSpc>
                <a:spcPct val="80000"/>
              </a:lnSpc>
              <a:buFont typeface="Wingdings" panose="05000000000000000000" pitchFamily="2" charset="2"/>
              <a:buNone/>
            </a:pPr>
            <a:r>
              <a:rPr lang="en-US" altLang="zh-CN" sz="1600" b="1" kern="0" dirty="0">
                <a:effectLst/>
                <a:ea typeface="楷体_GB2312" panose="02010609030101010101" pitchFamily="49" charset="-122"/>
              </a:rPr>
              <a:t>      </a:t>
            </a:r>
            <a:r>
              <a:rPr lang="zh-CN" altLang="en-US" sz="1600" b="1" kern="0" dirty="0">
                <a:effectLst/>
                <a:ea typeface="楷体_GB2312" panose="02010609030101010101" pitchFamily="49" charset="-122"/>
              </a:rPr>
              <a:t>螺距：</a:t>
            </a:r>
            <a:r>
              <a:rPr lang="en-US" altLang="zh-CN" sz="1600" b="1" kern="0" dirty="0">
                <a:effectLst/>
                <a:ea typeface="楷体_GB2312" panose="02010609030101010101" pitchFamily="49" charset="-122"/>
              </a:rPr>
              <a:t>32</a:t>
            </a:r>
            <a:r>
              <a:rPr lang="zh-CN" altLang="en-US" sz="1600" b="1" kern="0" dirty="0">
                <a:effectLst/>
                <a:ea typeface="楷体_GB2312" panose="02010609030101010101" pitchFamily="49" charset="-122"/>
              </a:rPr>
              <a:t>牙</a:t>
            </a:r>
          </a:p>
          <a:p>
            <a:pPr lvl="1">
              <a:lnSpc>
                <a:spcPct val="80000"/>
              </a:lnSpc>
            </a:pPr>
            <a:r>
              <a:rPr lang="en-US" altLang="zh-CN" sz="1600" b="1" kern="0" dirty="0">
                <a:effectLst/>
                <a:ea typeface="楷体_GB2312" panose="02010609030101010101" pitchFamily="49" charset="-122"/>
              </a:rPr>
              <a:t>CS</a:t>
            </a:r>
            <a:r>
              <a:rPr lang="zh-CN" altLang="en-US" sz="1600" b="1" kern="0" dirty="0">
                <a:effectLst/>
                <a:ea typeface="楷体_GB2312" panose="02010609030101010101" pitchFamily="49" charset="-122"/>
              </a:rPr>
              <a:t>－</a:t>
            </a:r>
            <a:r>
              <a:rPr lang="en-US" altLang="zh-CN" sz="1600" b="1" kern="0" dirty="0">
                <a:effectLst/>
                <a:ea typeface="楷体_GB2312" panose="02010609030101010101" pitchFamily="49" charset="-122"/>
              </a:rPr>
              <a:t>Mount</a:t>
            </a:r>
            <a:r>
              <a:rPr lang="zh-CN" altLang="en-US" sz="1600" b="1" kern="0" dirty="0">
                <a:effectLst/>
                <a:ea typeface="楷体_GB2312" panose="02010609030101010101" pitchFamily="49" charset="-122"/>
              </a:rPr>
              <a:t>是</a:t>
            </a:r>
            <a:r>
              <a:rPr lang="en-US" altLang="zh-CN" sz="1600" b="1" kern="0" dirty="0">
                <a:effectLst/>
                <a:ea typeface="楷体_GB2312" panose="02010609030101010101" pitchFamily="49" charset="-122"/>
              </a:rPr>
              <a:t>C</a:t>
            </a:r>
            <a:r>
              <a:rPr lang="zh-CN" altLang="en-US" sz="1600" b="1" kern="0" dirty="0">
                <a:effectLst/>
                <a:ea typeface="楷体_GB2312" panose="02010609030101010101" pitchFamily="49" charset="-122"/>
              </a:rPr>
              <a:t>－</a:t>
            </a:r>
            <a:r>
              <a:rPr lang="en-US" altLang="zh-CN" sz="1600" b="1" kern="0" dirty="0">
                <a:effectLst/>
                <a:ea typeface="楷体_GB2312" panose="02010609030101010101" pitchFamily="49" charset="-122"/>
              </a:rPr>
              <a:t>Mount</a:t>
            </a:r>
            <a:r>
              <a:rPr lang="zh-CN" altLang="en-US" sz="1600" b="1" kern="0" dirty="0">
                <a:effectLst/>
                <a:ea typeface="楷体_GB2312" panose="02010609030101010101" pitchFamily="49" charset="-122"/>
              </a:rPr>
              <a:t>的一个变种，区别仅仅在于镜头定位面到图像传感器光敏面的距离的不同，</a:t>
            </a:r>
            <a:r>
              <a:rPr lang="en-US" altLang="zh-CN" sz="1600" b="1" kern="0" dirty="0">
                <a:effectLst/>
                <a:ea typeface="楷体_GB2312" panose="02010609030101010101" pitchFamily="49" charset="-122"/>
              </a:rPr>
              <a:t>C</a:t>
            </a:r>
            <a:r>
              <a:rPr lang="zh-CN" altLang="en-US" sz="1600" b="1" kern="0" dirty="0">
                <a:effectLst/>
                <a:ea typeface="楷体_GB2312" panose="02010609030101010101" pitchFamily="49" charset="-122"/>
              </a:rPr>
              <a:t>－</a:t>
            </a:r>
            <a:r>
              <a:rPr lang="en-US" altLang="zh-CN" sz="1600" b="1" kern="0" dirty="0">
                <a:effectLst/>
                <a:ea typeface="楷体_GB2312" panose="02010609030101010101" pitchFamily="49" charset="-122"/>
              </a:rPr>
              <a:t>Mount </a:t>
            </a:r>
            <a:r>
              <a:rPr lang="zh-CN" altLang="en-US" sz="1600" b="1" kern="0" dirty="0">
                <a:effectLst/>
                <a:ea typeface="楷体_GB2312" panose="02010609030101010101" pitchFamily="49" charset="-122"/>
              </a:rPr>
              <a:t>是</a:t>
            </a:r>
            <a:r>
              <a:rPr lang="en-US" altLang="zh-CN" sz="1600" b="1" kern="0" dirty="0">
                <a:effectLst/>
                <a:ea typeface="楷体_GB2312" panose="02010609030101010101" pitchFamily="49" charset="-122"/>
              </a:rPr>
              <a:t>17.5mm</a:t>
            </a:r>
            <a:r>
              <a:rPr lang="zh-CN" altLang="en-US" sz="1600" b="1" kern="0" dirty="0">
                <a:effectLst/>
                <a:ea typeface="楷体_GB2312" panose="02010609030101010101" pitchFamily="49" charset="-122"/>
              </a:rPr>
              <a:t>，</a:t>
            </a:r>
            <a:r>
              <a:rPr lang="en-US" altLang="zh-CN" sz="1600" b="1" kern="0" dirty="0">
                <a:effectLst/>
                <a:ea typeface="楷体_GB2312" panose="02010609030101010101" pitchFamily="49" charset="-122"/>
              </a:rPr>
              <a:t>CS</a:t>
            </a:r>
            <a:r>
              <a:rPr lang="zh-CN" altLang="en-US" sz="1600" b="1" kern="0" dirty="0">
                <a:effectLst/>
                <a:ea typeface="楷体_GB2312" panose="02010609030101010101" pitchFamily="49" charset="-122"/>
              </a:rPr>
              <a:t>－</a:t>
            </a:r>
            <a:r>
              <a:rPr lang="en-US" altLang="zh-CN" sz="1600" b="1" kern="0" dirty="0">
                <a:effectLst/>
                <a:ea typeface="楷体_GB2312" panose="02010609030101010101" pitchFamily="49" charset="-122"/>
              </a:rPr>
              <a:t>Mount</a:t>
            </a:r>
            <a:r>
              <a:rPr lang="zh-CN" altLang="en-US" sz="1600" b="1" kern="0" dirty="0">
                <a:effectLst/>
                <a:ea typeface="楷体_GB2312" panose="02010609030101010101" pitchFamily="49" charset="-122"/>
              </a:rPr>
              <a:t>是</a:t>
            </a:r>
            <a:r>
              <a:rPr lang="en-US" altLang="zh-CN" sz="1600" b="1" kern="0" dirty="0">
                <a:effectLst/>
                <a:ea typeface="楷体_GB2312" panose="02010609030101010101" pitchFamily="49" charset="-122"/>
              </a:rPr>
              <a:t>12.5mm</a:t>
            </a:r>
            <a:r>
              <a:rPr lang="zh-CN" altLang="en-US" sz="1600" b="1" kern="0" dirty="0">
                <a:effectLst/>
                <a:ea typeface="楷体_GB2312" panose="02010609030101010101" pitchFamily="49" charset="-122"/>
              </a:rPr>
              <a:t>。</a:t>
            </a:r>
          </a:p>
          <a:p>
            <a:pPr lvl="1">
              <a:lnSpc>
                <a:spcPct val="80000"/>
              </a:lnSpc>
            </a:pPr>
            <a:r>
              <a:rPr lang="en-US" altLang="zh-CN" sz="1600" b="1" kern="0" dirty="0">
                <a:effectLst/>
                <a:ea typeface="楷体_GB2312" panose="02010609030101010101" pitchFamily="49" charset="-122"/>
              </a:rPr>
              <a:t>C/CS</a:t>
            </a:r>
            <a:r>
              <a:rPr lang="zh-CN" altLang="en-US" sz="1600" b="1" kern="0" dirty="0">
                <a:effectLst/>
                <a:ea typeface="楷体_GB2312" panose="02010609030101010101" pitchFamily="49" charset="-122"/>
              </a:rPr>
              <a:t>能够匹配的最大的图象传感器的尺寸不超过</a:t>
            </a:r>
            <a:r>
              <a:rPr lang="en-US" altLang="zh-CN" sz="1600" b="1" kern="0" dirty="0">
                <a:effectLst/>
                <a:ea typeface="楷体_GB2312" panose="02010609030101010101" pitchFamily="49" charset="-122"/>
              </a:rPr>
              <a:t>1“</a:t>
            </a:r>
            <a:r>
              <a:rPr lang="zh-CN" altLang="en-US" sz="1600" b="0" kern="0" dirty="0">
                <a:effectLst/>
                <a:ea typeface="宋体" panose="02010600030101010101" pitchFamily="2" charset="-122"/>
              </a:rPr>
              <a:t>。</a:t>
            </a:r>
            <a:endParaRPr lang="zh-CN" altLang="en-US" sz="1600" b="0" kern="0" dirty="0">
              <a:effectLst/>
              <a:ea typeface="幼圆" panose="02010509060101010101" pitchFamily="49" charset="-122"/>
            </a:endParaRPr>
          </a:p>
          <a:p>
            <a:pPr>
              <a:lnSpc>
                <a:spcPct val="80000"/>
              </a:lnSpc>
              <a:buFont typeface="Wingdings" panose="05000000000000000000" pitchFamily="2" charset="2"/>
              <a:buNone/>
            </a:pPr>
            <a:endParaRPr lang="zh-CN" altLang="en-US" sz="1800" b="1" kern="0" dirty="0">
              <a:effectLst/>
              <a:ea typeface="幼圆" panose="02010509060101010101" pitchFamily="49" charset="-122"/>
            </a:endParaRPr>
          </a:p>
          <a:p>
            <a:pPr lvl="1">
              <a:lnSpc>
                <a:spcPct val="80000"/>
              </a:lnSpc>
              <a:buFont typeface="Wingdings" panose="05000000000000000000" pitchFamily="2" charset="2"/>
              <a:buNone/>
            </a:pPr>
            <a:endParaRPr lang="zh-CN" altLang="en-US" sz="1600" b="0" kern="0" dirty="0">
              <a:effectLst/>
              <a:ea typeface="幼圆" panose="02010509060101010101" pitchFamily="49" charset="-122"/>
            </a:endParaRPr>
          </a:p>
          <a:p>
            <a:pPr lvl="1">
              <a:lnSpc>
                <a:spcPct val="80000"/>
              </a:lnSpc>
            </a:pPr>
            <a:endParaRPr lang="zh-CN" altLang="en-US" sz="1000" b="1" kern="0" dirty="0">
              <a:effectLst/>
              <a:ea typeface="宋体" panose="02010600030101010101" pitchFamily="2" charset="-122"/>
            </a:endParaRPr>
          </a:p>
        </p:txBody>
      </p:sp>
      <p:pic>
        <p:nvPicPr>
          <p:cNvPr id="7" name="Picture 12" descr="C_CS">
            <a:extLst>
              <a:ext uri="{FF2B5EF4-FFF2-40B4-BE49-F238E27FC236}">
                <a16:creationId xmlns:a16="http://schemas.microsoft.com/office/drawing/2014/main" id="{B64B676C-4CA3-4C0F-B521-6ACE054D2C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1598" y="1431940"/>
            <a:ext cx="3768435" cy="2440709"/>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8" name="Picture 14" descr="34224i0">
            <a:extLst>
              <a:ext uri="{FF2B5EF4-FFF2-40B4-BE49-F238E27FC236}">
                <a16:creationId xmlns:a16="http://schemas.microsoft.com/office/drawing/2014/main" id="{E57D1574-DAE7-4C2D-BEB6-8D040FD3D2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59137" y="1557537"/>
            <a:ext cx="1905000" cy="2438399"/>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43537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3D734F08-02AD-443B-A442-E221E6119F3C}"/>
              </a:ext>
            </a:extLst>
          </p:cNvPr>
          <p:cNvSpPr>
            <a:spLocks noGrp="1"/>
          </p:cNvSpPr>
          <p:nvPr>
            <p:ph type="sldNum" sz="quarter" idx="12"/>
          </p:nvPr>
        </p:nvSpPr>
        <p:spPr/>
        <p:txBody>
          <a:bodyPr/>
          <a:lstStyle/>
          <a:p>
            <a:fld id="{6D2C8FF9-6473-4B34-B894-C20A3DC2965E}" type="slidenum">
              <a:rPr lang="en-US" altLang="zh-CN" smtClean="0"/>
              <a:t>28</a:t>
            </a:fld>
            <a:endParaRPr lang="en-US" altLang="zh-CN"/>
          </a:p>
        </p:txBody>
      </p:sp>
      <p:sp>
        <p:nvSpPr>
          <p:cNvPr id="38" name="Rectangle 4">
            <a:extLst>
              <a:ext uri="{FF2B5EF4-FFF2-40B4-BE49-F238E27FC236}">
                <a16:creationId xmlns:a16="http://schemas.microsoft.com/office/drawing/2014/main" id="{56975452-1AD2-4260-8B05-7CD7F49DD933}"/>
              </a:ext>
            </a:extLst>
          </p:cNvPr>
          <p:cNvSpPr>
            <a:spLocks noChangeArrowheads="1"/>
          </p:cNvSpPr>
          <p:nvPr/>
        </p:nvSpPr>
        <p:spPr bwMode="auto">
          <a:xfrm>
            <a:off x="228600" y="304800"/>
            <a:ext cx="2687216"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eaLnBrk="0" hangingPunct="0"/>
            <a:r>
              <a:rPr lang="en-US" altLang="zh-CN" sz="1800" b="0" i="1" dirty="0">
                <a:effectLst/>
                <a:latin typeface="宋体" charset="-122"/>
                <a:ea typeface="宋体" charset="-122"/>
              </a:rPr>
              <a:t>3.9 </a:t>
            </a:r>
            <a:r>
              <a:rPr lang="zh-CN" altLang="en-US" sz="1800" b="0" i="1" dirty="0">
                <a:effectLst/>
                <a:latin typeface="宋体" charset="-122"/>
                <a:ea typeface="宋体" charset="-122"/>
              </a:rPr>
              <a:t>相机特性</a:t>
            </a:r>
            <a:endParaRPr kumimoji="0" lang="zh-CN" altLang="en-US" sz="1800" b="0" i="1" dirty="0">
              <a:effectLst/>
              <a:latin typeface="宋体" charset="-122"/>
              <a:ea typeface="宋体" charset="-122"/>
            </a:endParaRPr>
          </a:p>
        </p:txBody>
      </p:sp>
      <p:sp>
        <p:nvSpPr>
          <p:cNvPr id="4" name="矩形 3">
            <a:extLst>
              <a:ext uri="{FF2B5EF4-FFF2-40B4-BE49-F238E27FC236}">
                <a16:creationId xmlns:a16="http://schemas.microsoft.com/office/drawing/2014/main" id="{70AD4015-69CA-4E8C-9F22-E269E16C8DF5}"/>
              </a:ext>
            </a:extLst>
          </p:cNvPr>
          <p:cNvSpPr/>
          <p:nvPr/>
        </p:nvSpPr>
        <p:spPr>
          <a:xfrm>
            <a:off x="3758315" y="762676"/>
            <a:ext cx="1627369" cy="523220"/>
          </a:xfrm>
          <a:prstGeom prst="rect">
            <a:avLst/>
          </a:prstGeom>
        </p:spPr>
        <p:txBody>
          <a:bodyPr wrap="none">
            <a:spAutoFit/>
          </a:bodyPr>
          <a:lstStyle/>
          <a:p>
            <a:r>
              <a:rPr lang="zh-CN" altLang="en-US" dirty="0">
                <a:ea typeface="楷体_GB2312" panose="02010609030101010101" pitchFamily="49" charset="-122"/>
              </a:rPr>
              <a:t>相机分类</a:t>
            </a:r>
            <a:endParaRPr lang="zh-CN" altLang="en-US" dirty="0"/>
          </a:p>
        </p:txBody>
      </p:sp>
      <p:sp>
        <p:nvSpPr>
          <p:cNvPr id="6" name="Rectangle 6">
            <a:extLst>
              <a:ext uri="{FF2B5EF4-FFF2-40B4-BE49-F238E27FC236}">
                <a16:creationId xmlns:a16="http://schemas.microsoft.com/office/drawing/2014/main" id="{CAA70A46-F572-409B-87E9-B751956CA248}"/>
              </a:ext>
            </a:extLst>
          </p:cNvPr>
          <p:cNvSpPr txBox="1">
            <a:spLocks noChangeArrowheads="1"/>
          </p:cNvSpPr>
          <p:nvPr/>
        </p:nvSpPr>
        <p:spPr>
          <a:xfrm>
            <a:off x="1066800" y="1524000"/>
            <a:ext cx="6961584" cy="2124075"/>
          </a:xfrm>
          <a:prstGeom prst="rect">
            <a:avLst/>
          </a:prstGeom>
          <a:noFill/>
          <a:ln/>
        </p:spPr>
        <p:txBody>
          <a:bodyPr>
            <a:normAutofit/>
          </a:bodyPr>
          <a:lstStyle>
            <a:lvl1pPr marL="342900" indent="-342900" algn="l" rtl="0" fontAlgn="base">
              <a:spcBef>
                <a:spcPct val="20000"/>
              </a:spcBef>
              <a:spcAft>
                <a:spcPct val="0"/>
              </a:spcAft>
              <a:buChar char="•"/>
              <a:defRPr kumimoji="1" sz="3200">
                <a:solidFill>
                  <a:schemeClr val="tx1"/>
                </a:solidFill>
                <a:latin typeface="+mn-lt"/>
                <a:ea typeface="+mn-ea"/>
                <a:cs typeface="+mn-cs"/>
              </a:defRPr>
            </a:lvl1pPr>
            <a:lvl2pPr marL="742950" indent="-285750" algn="l" rtl="0" fontAlgn="base">
              <a:spcBef>
                <a:spcPct val="20000"/>
              </a:spcBef>
              <a:spcAft>
                <a:spcPct val="0"/>
              </a:spcAft>
              <a:buChar char="–"/>
              <a:defRPr kumimoji="1" sz="2800">
                <a:solidFill>
                  <a:schemeClr val="tx1"/>
                </a:solidFill>
                <a:latin typeface="+mn-lt"/>
                <a:ea typeface="+mn-ea"/>
              </a:defRPr>
            </a:lvl2pPr>
            <a:lvl3pPr marL="1143000" indent="-228600" algn="l" rtl="0" fontAlgn="base">
              <a:spcBef>
                <a:spcPct val="20000"/>
              </a:spcBef>
              <a:spcAft>
                <a:spcPct val="0"/>
              </a:spcAft>
              <a:buChar char="•"/>
              <a:defRPr kumimoji="1" sz="2400">
                <a:solidFill>
                  <a:schemeClr val="tx1"/>
                </a:solidFill>
                <a:latin typeface="+mn-lt"/>
                <a:ea typeface="+mn-ea"/>
              </a:defRPr>
            </a:lvl3pPr>
            <a:lvl4pPr marL="1600200" indent="-228600" algn="l" rtl="0" fontAlgn="base">
              <a:spcBef>
                <a:spcPct val="20000"/>
              </a:spcBef>
              <a:spcAft>
                <a:spcPct val="0"/>
              </a:spcAft>
              <a:buChar char="–"/>
              <a:defRPr kumimoji="1" sz="2000">
                <a:solidFill>
                  <a:schemeClr val="tx1"/>
                </a:solidFill>
                <a:latin typeface="+mn-lt"/>
                <a:ea typeface="+mn-ea"/>
              </a:defRPr>
            </a:lvl4pPr>
            <a:lvl5pPr marL="2057400" indent="-228600" algn="l" rtl="0" fontAlgn="base">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a:lstStyle>
          <a:p>
            <a:pPr>
              <a:lnSpc>
                <a:spcPct val="90000"/>
              </a:lnSpc>
              <a:buClr>
                <a:schemeClr val="tx1"/>
              </a:buClr>
            </a:pPr>
            <a:r>
              <a:rPr lang="zh-CN" altLang="en-US" sz="1600" b="1" kern="0" dirty="0">
                <a:effectLst/>
                <a:latin typeface="楷体_GB2312" panose="02010609030101010101" pitchFamily="49" charset="-122"/>
                <a:ea typeface="楷体_GB2312" panose="02010609030101010101" pitchFamily="49" charset="-122"/>
              </a:rPr>
              <a:t>按照图象传感器区分</a:t>
            </a:r>
          </a:p>
          <a:p>
            <a:pPr lvl="1">
              <a:lnSpc>
                <a:spcPct val="90000"/>
              </a:lnSpc>
              <a:buFont typeface="Wingdings" panose="05000000000000000000" pitchFamily="2" charset="2"/>
              <a:buNone/>
            </a:pPr>
            <a:r>
              <a:rPr lang="en-US" altLang="zh-CN" sz="1600" b="1" kern="0" dirty="0">
                <a:effectLst/>
                <a:latin typeface="楷体_GB2312" panose="02010609030101010101" pitchFamily="49" charset="-122"/>
                <a:ea typeface="楷体_GB2312" panose="02010609030101010101" pitchFamily="49" charset="-122"/>
              </a:rPr>
              <a:t>CCD</a:t>
            </a:r>
            <a:r>
              <a:rPr lang="zh-CN" altLang="en-US" sz="1600" b="1" kern="0" dirty="0">
                <a:effectLst/>
                <a:latin typeface="楷体_GB2312" panose="02010609030101010101" pitchFamily="49" charset="-122"/>
                <a:ea typeface="楷体_GB2312" panose="02010609030101010101" pitchFamily="49" charset="-122"/>
              </a:rPr>
              <a:t>相机：使用</a:t>
            </a:r>
            <a:r>
              <a:rPr lang="en-US" altLang="zh-CN" sz="1600" b="1" kern="0" dirty="0">
                <a:effectLst/>
                <a:latin typeface="楷体_GB2312" panose="02010609030101010101" pitchFamily="49" charset="-122"/>
                <a:ea typeface="楷体_GB2312" panose="02010609030101010101" pitchFamily="49" charset="-122"/>
              </a:rPr>
              <a:t>CCD</a:t>
            </a:r>
            <a:r>
              <a:rPr lang="zh-CN" altLang="en-US" sz="1600" b="1" kern="0" dirty="0">
                <a:effectLst/>
                <a:latin typeface="楷体_GB2312" panose="02010609030101010101" pitchFamily="49" charset="-122"/>
                <a:ea typeface="楷体_GB2312" panose="02010609030101010101" pitchFamily="49" charset="-122"/>
              </a:rPr>
              <a:t>感光芯片为图象传感器的相机 </a:t>
            </a:r>
          </a:p>
          <a:p>
            <a:pPr lvl="1">
              <a:lnSpc>
                <a:spcPct val="90000"/>
              </a:lnSpc>
              <a:buFont typeface="Wingdings" panose="05000000000000000000" pitchFamily="2" charset="2"/>
              <a:buNone/>
            </a:pPr>
            <a:r>
              <a:rPr lang="en-US" altLang="zh-CN" sz="1600" b="1" kern="0" dirty="0">
                <a:effectLst/>
                <a:latin typeface="楷体_GB2312" panose="02010609030101010101" pitchFamily="49" charset="-122"/>
                <a:ea typeface="楷体_GB2312" panose="02010609030101010101" pitchFamily="49" charset="-122"/>
              </a:rPr>
              <a:t>CMOS</a:t>
            </a:r>
            <a:r>
              <a:rPr lang="zh-CN" altLang="en-US" sz="1600" b="1" kern="0" dirty="0">
                <a:effectLst/>
                <a:latin typeface="楷体_GB2312" panose="02010609030101010101" pitchFamily="49" charset="-122"/>
                <a:ea typeface="楷体_GB2312" panose="02010609030101010101" pitchFamily="49" charset="-122"/>
              </a:rPr>
              <a:t>相机：使用</a:t>
            </a:r>
            <a:r>
              <a:rPr lang="en-US" altLang="zh-CN" sz="1600" b="1" kern="0" dirty="0">
                <a:effectLst/>
                <a:latin typeface="楷体_GB2312" panose="02010609030101010101" pitchFamily="49" charset="-122"/>
                <a:ea typeface="楷体_GB2312" panose="02010609030101010101" pitchFamily="49" charset="-122"/>
              </a:rPr>
              <a:t>CMOS</a:t>
            </a:r>
            <a:r>
              <a:rPr lang="zh-CN" altLang="en-US" sz="1600" b="1" kern="0" dirty="0">
                <a:effectLst/>
                <a:latin typeface="楷体_GB2312" panose="02010609030101010101" pitchFamily="49" charset="-122"/>
                <a:ea typeface="楷体_GB2312" panose="02010609030101010101" pitchFamily="49" charset="-122"/>
              </a:rPr>
              <a:t>感光芯片为图象传感器的相机 </a:t>
            </a:r>
          </a:p>
          <a:p>
            <a:pPr>
              <a:lnSpc>
                <a:spcPct val="90000"/>
              </a:lnSpc>
            </a:pPr>
            <a:endParaRPr lang="zh-CN" altLang="en-US" sz="1600" b="1" kern="0" dirty="0">
              <a:effectLst/>
              <a:latin typeface="楷体_GB2312" panose="02010609030101010101" pitchFamily="49" charset="-122"/>
              <a:ea typeface="楷体_GB2312" panose="02010609030101010101" pitchFamily="49" charset="-122"/>
            </a:endParaRPr>
          </a:p>
          <a:p>
            <a:pPr>
              <a:lnSpc>
                <a:spcPct val="90000"/>
              </a:lnSpc>
              <a:buClr>
                <a:schemeClr val="tx1"/>
              </a:buClr>
            </a:pPr>
            <a:r>
              <a:rPr lang="zh-CN" altLang="en-US" sz="1600" b="1" kern="0" dirty="0">
                <a:effectLst/>
                <a:latin typeface="楷体_GB2312" panose="02010609030101010101" pitchFamily="49" charset="-122"/>
                <a:ea typeface="楷体_GB2312" panose="02010609030101010101" pitchFamily="49" charset="-122"/>
              </a:rPr>
              <a:t>按照输出图像颜色区分：</a:t>
            </a:r>
          </a:p>
          <a:p>
            <a:pPr lvl="1">
              <a:lnSpc>
                <a:spcPct val="90000"/>
              </a:lnSpc>
              <a:buFont typeface="Wingdings" panose="05000000000000000000" pitchFamily="2" charset="2"/>
              <a:buNone/>
            </a:pPr>
            <a:r>
              <a:rPr lang="zh-CN" altLang="en-US" sz="1600" b="1" kern="0" dirty="0">
                <a:effectLst/>
                <a:latin typeface="楷体_GB2312" panose="02010609030101010101" pitchFamily="49" charset="-122"/>
                <a:ea typeface="楷体_GB2312" panose="02010609030101010101" pitchFamily="49" charset="-122"/>
              </a:rPr>
              <a:t>单色相机：输出图象为单色图像的相机。 </a:t>
            </a:r>
          </a:p>
          <a:p>
            <a:pPr lvl="1">
              <a:lnSpc>
                <a:spcPct val="90000"/>
              </a:lnSpc>
              <a:buFont typeface="Wingdings" panose="05000000000000000000" pitchFamily="2" charset="2"/>
              <a:buNone/>
            </a:pPr>
            <a:r>
              <a:rPr lang="zh-CN" altLang="en-US" sz="1600" b="1" kern="0" dirty="0">
                <a:effectLst/>
                <a:latin typeface="楷体_GB2312" panose="02010609030101010101" pitchFamily="49" charset="-122"/>
                <a:ea typeface="楷体_GB2312" panose="02010609030101010101" pitchFamily="49" charset="-122"/>
              </a:rPr>
              <a:t>彩色相机：输出图象为彩色图像的相机。 </a:t>
            </a:r>
          </a:p>
          <a:p>
            <a:pPr lvl="1">
              <a:lnSpc>
                <a:spcPct val="90000"/>
              </a:lnSpc>
              <a:buFont typeface="Wingdings" panose="05000000000000000000" pitchFamily="2" charset="2"/>
              <a:buNone/>
            </a:pPr>
            <a:endParaRPr lang="zh-CN" altLang="en-US" sz="1600" b="1" kern="0" dirty="0">
              <a:effectLst/>
              <a:latin typeface="楷体_GB2312" panose="02010609030101010101" pitchFamily="49" charset="-122"/>
              <a:ea typeface="楷体_GB2312" panose="02010609030101010101" pitchFamily="49" charset="-122"/>
            </a:endParaRPr>
          </a:p>
        </p:txBody>
      </p:sp>
      <p:sp>
        <p:nvSpPr>
          <p:cNvPr id="7" name="Rectangle 6">
            <a:extLst>
              <a:ext uri="{FF2B5EF4-FFF2-40B4-BE49-F238E27FC236}">
                <a16:creationId xmlns:a16="http://schemas.microsoft.com/office/drawing/2014/main" id="{FEFD43F2-963B-44B3-8955-E93A9BC52816}"/>
              </a:ext>
            </a:extLst>
          </p:cNvPr>
          <p:cNvSpPr txBox="1">
            <a:spLocks noChangeArrowheads="1"/>
          </p:cNvSpPr>
          <p:nvPr/>
        </p:nvSpPr>
        <p:spPr>
          <a:xfrm>
            <a:off x="899592" y="3662139"/>
            <a:ext cx="6756400" cy="2124075"/>
          </a:xfrm>
          <a:prstGeom prst="rect">
            <a:avLst/>
          </a:prstGeom>
          <a:noFill/>
          <a:ln/>
        </p:spPr>
        <p:txBody>
          <a:bodyPr/>
          <a:lstStyle>
            <a:lvl1pPr marL="342900" indent="-342900" algn="l" rtl="0" fontAlgn="base">
              <a:spcBef>
                <a:spcPct val="20000"/>
              </a:spcBef>
              <a:spcAft>
                <a:spcPct val="0"/>
              </a:spcAft>
              <a:buChar char="•"/>
              <a:defRPr kumimoji="1" sz="3200">
                <a:solidFill>
                  <a:schemeClr val="tx1"/>
                </a:solidFill>
                <a:latin typeface="+mn-lt"/>
                <a:ea typeface="+mn-ea"/>
                <a:cs typeface="+mn-cs"/>
              </a:defRPr>
            </a:lvl1pPr>
            <a:lvl2pPr marL="742950" indent="-285750" algn="l" rtl="0" fontAlgn="base">
              <a:spcBef>
                <a:spcPct val="20000"/>
              </a:spcBef>
              <a:spcAft>
                <a:spcPct val="0"/>
              </a:spcAft>
              <a:buChar char="–"/>
              <a:defRPr kumimoji="1" sz="2800">
                <a:solidFill>
                  <a:schemeClr val="tx1"/>
                </a:solidFill>
                <a:latin typeface="+mn-lt"/>
                <a:ea typeface="+mn-ea"/>
              </a:defRPr>
            </a:lvl2pPr>
            <a:lvl3pPr marL="1143000" indent="-228600" algn="l" rtl="0" fontAlgn="base">
              <a:spcBef>
                <a:spcPct val="20000"/>
              </a:spcBef>
              <a:spcAft>
                <a:spcPct val="0"/>
              </a:spcAft>
              <a:buChar char="•"/>
              <a:defRPr kumimoji="1" sz="2400">
                <a:solidFill>
                  <a:schemeClr val="tx1"/>
                </a:solidFill>
                <a:latin typeface="+mn-lt"/>
                <a:ea typeface="+mn-ea"/>
              </a:defRPr>
            </a:lvl3pPr>
            <a:lvl4pPr marL="1600200" indent="-228600" algn="l" rtl="0" fontAlgn="base">
              <a:spcBef>
                <a:spcPct val="20000"/>
              </a:spcBef>
              <a:spcAft>
                <a:spcPct val="0"/>
              </a:spcAft>
              <a:buChar char="–"/>
              <a:defRPr kumimoji="1" sz="2000">
                <a:solidFill>
                  <a:schemeClr val="tx1"/>
                </a:solidFill>
                <a:latin typeface="+mn-lt"/>
                <a:ea typeface="+mn-ea"/>
              </a:defRPr>
            </a:lvl4pPr>
            <a:lvl5pPr marL="2057400" indent="-228600" algn="l" rtl="0" fontAlgn="base">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a:lstStyle>
          <a:p>
            <a:pPr marL="190500" indent="0">
              <a:lnSpc>
                <a:spcPct val="90000"/>
              </a:lnSpc>
              <a:buClr>
                <a:schemeClr val="tx1"/>
              </a:buClr>
              <a:tabLst>
                <a:tab pos="476250" algn="l"/>
              </a:tabLst>
            </a:pPr>
            <a:r>
              <a:rPr lang="zh-CN" altLang="en-US" sz="1600" b="1" kern="0" dirty="0">
                <a:effectLst/>
                <a:latin typeface="楷体_GB2312" panose="02010609030101010101" pitchFamily="49" charset="-122"/>
                <a:ea typeface="楷体_GB2312" panose="02010609030101010101" pitchFamily="49" charset="-122"/>
              </a:rPr>
              <a:t>按照传感器类型区分</a:t>
            </a:r>
          </a:p>
          <a:p>
            <a:pPr marL="190500" indent="0">
              <a:lnSpc>
                <a:spcPct val="90000"/>
              </a:lnSpc>
              <a:buClr>
                <a:schemeClr val="tx1"/>
              </a:buClr>
              <a:buFont typeface="Wingdings" panose="05000000000000000000" pitchFamily="2" charset="2"/>
              <a:buNone/>
              <a:tabLst>
                <a:tab pos="476250" algn="l"/>
              </a:tabLst>
            </a:pPr>
            <a:endParaRPr lang="zh-CN" altLang="en-US" sz="1600" b="1" kern="0" dirty="0">
              <a:effectLst/>
              <a:latin typeface="楷体_GB2312" panose="02010609030101010101" pitchFamily="49" charset="-122"/>
              <a:ea typeface="楷体_GB2312" panose="02010609030101010101" pitchFamily="49" charset="-122"/>
            </a:endParaRPr>
          </a:p>
          <a:p>
            <a:pPr marL="476250" lvl="1" indent="0">
              <a:lnSpc>
                <a:spcPct val="90000"/>
              </a:lnSpc>
              <a:buFont typeface="Wingdings" panose="05000000000000000000" pitchFamily="2" charset="2"/>
              <a:buNone/>
              <a:tabLst>
                <a:tab pos="476250" algn="l"/>
              </a:tabLst>
            </a:pPr>
            <a:r>
              <a:rPr lang="zh-CN" altLang="en-US" sz="1600" b="1" kern="0" dirty="0">
                <a:effectLst/>
                <a:latin typeface="楷体_GB2312" panose="02010609030101010101" pitchFamily="49" charset="-122"/>
                <a:ea typeface="楷体_GB2312" panose="02010609030101010101" pitchFamily="49" charset="-122"/>
              </a:rPr>
              <a:t>面扫描相机</a:t>
            </a:r>
          </a:p>
          <a:p>
            <a:pPr marL="476250" lvl="1" indent="0">
              <a:lnSpc>
                <a:spcPct val="90000"/>
              </a:lnSpc>
              <a:buFont typeface="Wingdings" panose="05000000000000000000" pitchFamily="2" charset="2"/>
              <a:buNone/>
              <a:tabLst>
                <a:tab pos="476250" algn="l"/>
              </a:tabLst>
            </a:pPr>
            <a:r>
              <a:rPr lang="zh-CN" altLang="en-US" sz="1600" b="1" kern="0" dirty="0">
                <a:effectLst/>
                <a:latin typeface="楷体_GB2312" panose="02010609030101010101" pitchFamily="49" charset="-122"/>
                <a:ea typeface="楷体_GB2312" panose="02010609030101010101" pitchFamily="49" charset="-122"/>
              </a:rPr>
              <a:t>传感器上像素呈面状分布的相机，其所成图象为二维</a:t>
            </a:r>
            <a:r>
              <a:rPr lang="zh-CN" altLang="en-US" sz="1600" b="1" kern="0" dirty="0">
                <a:effectLst/>
                <a:latin typeface="Times New Roman" panose="02020603050405020304" pitchFamily="18" charset="0"/>
                <a:ea typeface="楷体_GB2312" panose="02010609030101010101" pitchFamily="49" charset="-122"/>
              </a:rPr>
              <a:t>“</a:t>
            </a:r>
            <a:r>
              <a:rPr lang="zh-CN" altLang="en-US" sz="1600" b="1" kern="0" dirty="0">
                <a:effectLst/>
                <a:latin typeface="楷体_GB2312" panose="02010609030101010101" pitchFamily="49" charset="-122"/>
                <a:ea typeface="楷体_GB2312" panose="02010609030101010101" pitchFamily="49" charset="-122"/>
              </a:rPr>
              <a:t>面</a:t>
            </a:r>
            <a:r>
              <a:rPr lang="zh-CN" altLang="en-US" sz="1600" b="1" kern="0" dirty="0">
                <a:effectLst/>
                <a:latin typeface="Times New Roman" panose="02020603050405020304" pitchFamily="18" charset="0"/>
                <a:ea typeface="楷体_GB2312" panose="02010609030101010101" pitchFamily="49" charset="-122"/>
              </a:rPr>
              <a:t>”</a:t>
            </a:r>
            <a:r>
              <a:rPr lang="zh-CN" altLang="en-US" sz="1600" b="1" kern="0" dirty="0">
                <a:effectLst/>
                <a:latin typeface="楷体_GB2312" panose="02010609030101010101" pitchFamily="49" charset="-122"/>
                <a:ea typeface="楷体_GB2312" panose="02010609030101010101" pitchFamily="49" charset="-122"/>
              </a:rPr>
              <a:t>图象。 </a:t>
            </a:r>
          </a:p>
          <a:p>
            <a:pPr marL="476250" lvl="1" indent="0">
              <a:lnSpc>
                <a:spcPct val="90000"/>
              </a:lnSpc>
              <a:buFont typeface="Wingdings" panose="05000000000000000000" pitchFamily="2" charset="2"/>
              <a:buNone/>
              <a:tabLst>
                <a:tab pos="476250" algn="l"/>
              </a:tabLst>
            </a:pPr>
            <a:r>
              <a:rPr lang="zh-CN" altLang="en-US" sz="1600" b="1" kern="0" dirty="0">
                <a:effectLst/>
                <a:latin typeface="楷体_GB2312" panose="02010609030101010101" pitchFamily="49" charset="-122"/>
                <a:ea typeface="楷体_GB2312" panose="02010609030101010101" pitchFamily="49" charset="-122"/>
              </a:rPr>
              <a:t>线扫描相机</a:t>
            </a:r>
          </a:p>
          <a:p>
            <a:pPr marL="476250" lvl="1" indent="0">
              <a:lnSpc>
                <a:spcPct val="90000"/>
              </a:lnSpc>
              <a:buFont typeface="Wingdings" panose="05000000000000000000" pitchFamily="2" charset="2"/>
              <a:buNone/>
              <a:tabLst>
                <a:tab pos="476250" algn="l"/>
              </a:tabLst>
            </a:pPr>
            <a:r>
              <a:rPr lang="zh-CN" altLang="en-US" sz="1600" b="1" kern="0" dirty="0">
                <a:effectLst/>
                <a:latin typeface="楷体_GB2312" panose="02010609030101010101" pitchFamily="49" charset="-122"/>
                <a:ea typeface="楷体_GB2312" panose="02010609030101010101" pitchFamily="49" charset="-122"/>
              </a:rPr>
              <a:t>传感器上呈线状（一行或三行）分布的摄像机，其所成图象为一维</a:t>
            </a:r>
            <a:r>
              <a:rPr lang="zh-CN" altLang="en-US" sz="1600" b="1" kern="0" dirty="0">
                <a:effectLst/>
                <a:latin typeface="Times New Roman" panose="02020603050405020304" pitchFamily="18" charset="0"/>
                <a:ea typeface="楷体_GB2312" panose="02010609030101010101" pitchFamily="49" charset="-122"/>
              </a:rPr>
              <a:t>“</a:t>
            </a:r>
            <a:r>
              <a:rPr lang="zh-CN" altLang="en-US" sz="1600" b="1" kern="0" dirty="0">
                <a:effectLst/>
                <a:latin typeface="楷体_GB2312" panose="02010609030101010101" pitchFamily="49" charset="-122"/>
                <a:ea typeface="楷体_GB2312" panose="02010609030101010101" pitchFamily="49" charset="-122"/>
              </a:rPr>
              <a:t>线</a:t>
            </a:r>
            <a:r>
              <a:rPr lang="zh-CN" altLang="en-US" sz="1600" b="1" kern="0" dirty="0">
                <a:effectLst/>
                <a:latin typeface="Times New Roman" panose="02020603050405020304" pitchFamily="18" charset="0"/>
                <a:ea typeface="楷体_GB2312" panose="02010609030101010101" pitchFamily="49" charset="-122"/>
              </a:rPr>
              <a:t>”</a:t>
            </a:r>
            <a:r>
              <a:rPr lang="zh-CN" altLang="en-US" sz="1600" b="1" kern="0" dirty="0">
                <a:effectLst/>
                <a:latin typeface="楷体_GB2312" panose="02010609030101010101" pitchFamily="49" charset="-122"/>
                <a:ea typeface="楷体_GB2312" panose="02010609030101010101" pitchFamily="49" charset="-122"/>
              </a:rPr>
              <a:t>图象。</a:t>
            </a:r>
          </a:p>
          <a:p>
            <a:pPr marL="476250" lvl="1" indent="0">
              <a:lnSpc>
                <a:spcPct val="90000"/>
              </a:lnSpc>
              <a:buFont typeface="Wingdings" panose="05000000000000000000" pitchFamily="2" charset="2"/>
              <a:buNone/>
              <a:tabLst>
                <a:tab pos="476250" algn="l"/>
              </a:tabLst>
            </a:pPr>
            <a:endParaRPr lang="zh-CN" altLang="en-US" sz="1400" b="1" kern="0" dirty="0">
              <a:effectLst/>
              <a:latin typeface="楷体_GB2312" panose="02010609030101010101" pitchFamily="49" charset="-122"/>
              <a:ea typeface="楷体_GB2312" panose="02010609030101010101" pitchFamily="49" charset="-122"/>
            </a:endParaRPr>
          </a:p>
        </p:txBody>
      </p:sp>
    </p:spTree>
    <p:extLst>
      <p:ext uri="{BB962C8B-B14F-4D97-AF65-F5344CB8AC3E}">
        <p14:creationId xmlns:p14="http://schemas.microsoft.com/office/powerpoint/2010/main" val="18047605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1475" name="Oval 3" descr="花岗岩"/>
          <p:cNvSpPr>
            <a:spLocks noChangeArrowheads="1"/>
          </p:cNvSpPr>
          <p:nvPr/>
        </p:nvSpPr>
        <p:spPr bwMode="auto">
          <a:xfrm>
            <a:off x="971600" y="1340768"/>
            <a:ext cx="7127875" cy="3527425"/>
          </a:xfrm>
          <a:prstGeom prst="ellipse">
            <a:avLst/>
          </a:prstGeom>
          <a:blipFill dpi="0" rotWithShape="1">
            <a:blip r:embed="rId2"/>
            <a:srcRect/>
            <a:tile tx="0" ty="0" sx="100000" sy="100000" flip="none" algn="tl"/>
          </a:blipFill>
          <a:ln w="19050" algn="ctr">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4000" dirty="0">
                <a:solidFill>
                  <a:srgbClr val="FC3A3A"/>
                </a:solidFill>
                <a:effectLst>
                  <a:outerShdw blurRad="38100" dist="38100" dir="2700000" algn="tl">
                    <a:srgbClr val="000000"/>
                  </a:outerShdw>
                </a:effectLst>
                <a:ea typeface="宋体" pitchFamily="2" charset="-122"/>
              </a:rPr>
              <a:t>3</a:t>
            </a:r>
            <a:r>
              <a:rPr kumimoji="1" lang="en-US" altLang="zh-CN" sz="4000" b="1" dirty="0">
                <a:solidFill>
                  <a:srgbClr val="FC3A3A"/>
                </a:solidFill>
                <a:effectLst>
                  <a:outerShdw blurRad="38100" dist="38100" dir="2700000" algn="tl">
                    <a:srgbClr val="000000"/>
                  </a:outerShdw>
                </a:effectLst>
                <a:ea typeface="宋体" pitchFamily="2" charset="-122"/>
              </a:rPr>
              <a:t>.9 </a:t>
            </a:r>
            <a:r>
              <a:rPr kumimoji="1" lang="zh-CN" altLang="en-US" sz="4000" b="1" dirty="0">
                <a:solidFill>
                  <a:srgbClr val="FC3A3A"/>
                </a:solidFill>
                <a:effectLst>
                  <a:outerShdw blurRad="38100" dist="38100" dir="2700000" algn="tl">
                    <a:srgbClr val="000000"/>
                  </a:outerShdw>
                </a:effectLst>
                <a:ea typeface="宋体" pitchFamily="2" charset="-122"/>
              </a:rPr>
              <a:t>光源特性</a:t>
            </a:r>
          </a:p>
        </p:txBody>
      </p:sp>
      <p:sp>
        <p:nvSpPr>
          <p:cNvPr id="2" name="灯片编号占位符 1">
            <a:extLst>
              <a:ext uri="{FF2B5EF4-FFF2-40B4-BE49-F238E27FC236}">
                <a16:creationId xmlns:a16="http://schemas.microsoft.com/office/drawing/2014/main" id="{BD1ACB3B-46A3-4290-BB5A-3EE3428378EB}"/>
              </a:ext>
            </a:extLst>
          </p:cNvPr>
          <p:cNvSpPr>
            <a:spLocks noGrp="1"/>
          </p:cNvSpPr>
          <p:nvPr>
            <p:ph type="sldNum" sz="quarter" idx="12"/>
          </p:nvPr>
        </p:nvSpPr>
        <p:spPr/>
        <p:txBody>
          <a:bodyPr/>
          <a:lstStyle/>
          <a:p>
            <a:fld id="{A379167F-0E9D-4B64-BC75-927482D095DB}" type="slidenum">
              <a:rPr lang="zh-CN" altLang="en-US" smtClean="0"/>
              <a:t>29</a:t>
            </a:fld>
            <a:endParaRPr lang="zh-CN" altLang="en-US"/>
          </a:p>
        </p:txBody>
      </p:sp>
    </p:spTree>
    <p:extLst>
      <p:ext uri="{BB962C8B-B14F-4D97-AF65-F5344CB8AC3E}">
        <p14:creationId xmlns:p14="http://schemas.microsoft.com/office/powerpoint/2010/main" val="39304833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1475" name="Oval 3" descr="花岗岩"/>
          <p:cNvSpPr>
            <a:spLocks noChangeArrowheads="1"/>
          </p:cNvSpPr>
          <p:nvPr/>
        </p:nvSpPr>
        <p:spPr bwMode="auto">
          <a:xfrm>
            <a:off x="971600" y="1340768"/>
            <a:ext cx="7127875" cy="3527425"/>
          </a:xfrm>
          <a:prstGeom prst="ellipse">
            <a:avLst/>
          </a:prstGeom>
          <a:blipFill dpi="0" rotWithShape="1">
            <a:blip r:embed="rId2"/>
            <a:srcRect/>
            <a:tile tx="0" ty="0" sx="100000" sy="100000" flip="none" algn="tl"/>
          </a:blipFill>
          <a:ln w="19050" algn="ctr">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4000" dirty="0">
                <a:solidFill>
                  <a:srgbClr val="FC3A3A"/>
                </a:solidFill>
                <a:effectLst>
                  <a:outerShdw blurRad="38100" dist="38100" dir="2700000" algn="tl">
                    <a:srgbClr val="000000"/>
                  </a:outerShdw>
                </a:effectLst>
                <a:ea typeface="宋体" pitchFamily="2" charset="-122"/>
              </a:rPr>
              <a:t>3</a:t>
            </a:r>
            <a:r>
              <a:rPr kumimoji="1" lang="en-US" altLang="zh-CN" sz="4000" b="1" dirty="0">
                <a:solidFill>
                  <a:srgbClr val="FC3A3A"/>
                </a:solidFill>
                <a:effectLst>
                  <a:outerShdw blurRad="38100" dist="38100" dir="2700000" algn="tl">
                    <a:srgbClr val="000000"/>
                  </a:outerShdw>
                </a:effectLst>
                <a:ea typeface="宋体" pitchFamily="2" charset="-122"/>
              </a:rPr>
              <a:t>.5 </a:t>
            </a:r>
            <a:r>
              <a:rPr kumimoji="1" lang="zh-CN" altLang="en-US" sz="4000" b="1" dirty="0">
                <a:solidFill>
                  <a:srgbClr val="FC3A3A"/>
                </a:solidFill>
                <a:effectLst>
                  <a:outerShdw blurRad="38100" dist="38100" dir="2700000" algn="tl">
                    <a:srgbClr val="000000"/>
                  </a:outerShdw>
                </a:effectLst>
                <a:ea typeface="宋体" pitchFamily="2" charset="-122"/>
              </a:rPr>
              <a:t>视觉系统</a:t>
            </a:r>
            <a:r>
              <a:rPr lang="zh-CN" altLang="en-US" sz="4000" dirty="0">
                <a:solidFill>
                  <a:srgbClr val="FC3A3A"/>
                </a:solidFill>
                <a:effectLst>
                  <a:outerShdw blurRad="38100" dist="38100" dir="2700000" algn="tl">
                    <a:srgbClr val="000000"/>
                  </a:outerShdw>
                </a:effectLst>
                <a:ea typeface="宋体" pitchFamily="2" charset="-122"/>
              </a:rPr>
              <a:t>概述</a:t>
            </a:r>
            <a:endParaRPr kumimoji="1" lang="zh-CN" altLang="en-US" sz="4000" b="1" dirty="0">
              <a:solidFill>
                <a:srgbClr val="FC3A3A"/>
              </a:solidFill>
              <a:effectLst>
                <a:outerShdw blurRad="38100" dist="38100" dir="2700000" algn="tl">
                  <a:srgbClr val="000000"/>
                </a:outerShdw>
              </a:effectLst>
              <a:ea typeface="宋体" pitchFamily="2" charset="-122"/>
            </a:endParaRPr>
          </a:p>
        </p:txBody>
      </p:sp>
      <p:sp>
        <p:nvSpPr>
          <p:cNvPr id="3" name="灯片编号占位符 2">
            <a:extLst>
              <a:ext uri="{FF2B5EF4-FFF2-40B4-BE49-F238E27FC236}">
                <a16:creationId xmlns:a16="http://schemas.microsoft.com/office/drawing/2014/main" id="{05502D4C-9DAC-48B3-AF10-DDEF7DE71360}"/>
              </a:ext>
            </a:extLst>
          </p:cNvPr>
          <p:cNvSpPr>
            <a:spLocks noGrp="1"/>
          </p:cNvSpPr>
          <p:nvPr>
            <p:ph type="sldNum" sz="quarter" idx="12"/>
          </p:nvPr>
        </p:nvSpPr>
        <p:spPr/>
        <p:txBody>
          <a:bodyPr/>
          <a:lstStyle/>
          <a:p>
            <a:fld id="{6D2C8FF9-6473-4B34-B894-C20A3DC2965E}" type="slidenum">
              <a:rPr lang="en-US" altLang="zh-CN" smtClean="0"/>
              <a:t>3</a:t>
            </a:fld>
            <a:endParaRPr lang="en-US" altLang="zh-CN"/>
          </a:p>
        </p:txBody>
      </p:sp>
    </p:spTree>
    <p:extLst>
      <p:ext uri="{BB962C8B-B14F-4D97-AF65-F5344CB8AC3E}">
        <p14:creationId xmlns:p14="http://schemas.microsoft.com/office/powerpoint/2010/main" val="6868624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EBA997-016E-49ED-B6DF-B39B0F3B883D}"/>
              </a:ext>
            </a:extLst>
          </p:cNvPr>
          <p:cNvSpPr>
            <a:spLocks noGrp="1"/>
          </p:cNvSpPr>
          <p:nvPr>
            <p:ph type="title"/>
          </p:nvPr>
        </p:nvSpPr>
        <p:spPr/>
        <p:txBody>
          <a:bodyPr/>
          <a:lstStyle/>
          <a:p>
            <a:r>
              <a:rPr lang="zh-CN" altLang="en-US" dirty="0"/>
              <a:t>光源的作用</a:t>
            </a:r>
          </a:p>
        </p:txBody>
      </p:sp>
      <p:sp>
        <p:nvSpPr>
          <p:cNvPr id="3" name="灯片编号占位符 2">
            <a:extLst>
              <a:ext uri="{FF2B5EF4-FFF2-40B4-BE49-F238E27FC236}">
                <a16:creationId xmlns:a16="http://schemas.microsoft.com/office/drawing/2014/main" id="{59360E85-1D4F-47F5-9102-C8F0F472F241}"/>
              </a:ext>
            </a:extLst>
          </p:cNvPr>
          <p:cNvSpPr>
            <a:spLocks noGrp="1"/>
          </p:cNvSpPr>
          <p:nvPr>
            <p:ph type="sldNum" sz="quarter" idx="12"/>
          </p:nvPr>
        </p:nvSpPr>
        <p:spPr/>
        <p:txBody>
          <a:bodyPr/>
          <a:lstStyle/>
          <a:p>
            <a:fld id="{6D2C8FF9-6473-4B34-B894-C20A3DC2965E}" type="slidenum">
              <a:rPr lang="en-US" altLang="zh-CN" smtClean="0"/>
              <a:t>30</a:t>
            </a:fld>
            <a:endParaRPr lang="en-US" altLang="zh-CN"/>
          </a:p>
        </p:txBody>
      </p:sp>
      <p:sp>
        <p:nvSpPr>
          <p:cNvPr id="4" name="矩形 3">
            <a:extLst>
              <a:ext uri="{FF2B5EF4-FFF2-40B4-BE49-F238E27FC236}">
                <a16:creationId xmlns:a16="http://schemas.microsoft.com/office/drawing/2014/main" id="{2725D36F-C0F5-47E8-842B-5691DD961E3E}"/>
              </a:ext>
            </a:extLst>
          </p:cNvPr>
          <p:cNvSpPr/>
          <p:nvPr/>
        </p:nvSpPr>
        <p:spPr>
          <a:xfrm>
            <a:off x="935596" y="2057400"/>
            <a:ext cx="7272808" cy="2246769"/>
          </a:xfrm>
          <a:prstGeom prst="rect">
            <a:avLst/>
          </a:prstGeom>
        </p:spPr>
        <p:txBody>
          <a:bodyPr wrap="square">
            <a:spAutoFit/>
          </a:bodyPr>
          <a:lstStyle/>
          <a:p>
            <a:pPr marL="914400" lvl="1" indent="-457200">
              <a:buFont typeface="Arial" panose="020B0604020202020204" pitchFamily="34" charset="0"/>
              <a:buChar char="•"/>
            </a:pPr>
            <a:r>
              <a:rPr lang="zh-CN" altLang="en-US" dirty="0">
                <a:ea typeface="宋体" panose="02010600030101010101" pitchFamily="2" charset="-122"/>
              </a:rPr>
              <a:t>光源是机器视觉系统关键的部分，往往关系到系统的成败</a:t>
            </a:r>
            <a:endParaRPr lang="en-US" altLang="zh-CN" dirty="0">
              <a:ea typeface="宋体" panose="02010600030101010101" pitchFamily="2" charset="-122"/>
            </a:endParaRPr>
          </a:p>
          <a:p>
            <a:pPr marL="914400" lvl="1" indent="-457200">
              <a:buFont typeface="Arial" panose="020B0604020202020204" pitchFamily="34" charset="0"/>
              <a:buChar char="•"/>
            </a:pPr>
            <a:r>
              <a:rPr lang="zh-CN" altLang="en-US" dirty="0">
                <a:ea typeface="宋体" panose="02010600030101010101" pitchFamily="2" charset="-122"/>
              </a:rPr>
              <a:t>目的：将目标与背景尽可能地明显区分</a:t>
            </a:r>
          </a:p>
          <a:p>
            <a:pPr marL="914400" lvl="1" indent="-457200">
              <a:buFont typeface="Arial" panose="020B0604020202020204" pitchFamily="34" charset="0"/>
              <a:buChar char="•"/>
            </a:pPr>
            <a:r>
              <a:rPr lang="zh-CN" altLang="en-US" dirty="0">
                <a:ea typeface="宋体" panose="02010600030101010101" pitchFamily="2" charset="-122"/>
              </a:rPr>
              <a:t>穏定均匀的光源極其重要</a:t>
            </a:r>
          </a:p>
          <a:p>
            <a:pPr marL="914400" lvl="1" indent="-457200">
              <a:buFont typeface="Arial" panose="020B0604020202020204" pitchFamily="34" charset="0"/>
              <a:buChar char="•"/>
            </a:pPr>
            <a:r>
              <a:rPr lang="zh-CN" altLang="en-US" dirty="0">
                <a:solidFill>
                  <a:srgbClr val="FF0000"/>
                </a:solidFill>
                <a:ea typeface="宋体" panose="02010600030101010101" pitchFamily="2" charset="-122"/>
              </a:rPr>
              <a:t>图像是光的艺术！</a:t>
            </a:r>
          </a:p>
        </p:txBody>
      </p:sp>
      <p:sp>
        <p:nvSpPr>
          <p:cNvPr id="5" name="Rectangle 4">
            <a:extLst>
              <a:ext uri="{FF2B5EF4-FFF2-40B4-BE49-F238E27FC236}">
                <a16:creationId xmlns:a16="http://schemas.microsoft.com/office/drawing/2014/main" id="{46BF1C1B-B180-42A8-A4D9-5791ACAB4A34}"/>
              </a:ext>
            </a:extLst>
          </p:cNvPr>
          <p:cNvSpPr>
            <a:spLocks noChangeArrowheads="1"/>
          </p:cNvSpPr>
          <p:nvPr/>
        </p:nvSpPr>
        <p:spPr bwMode="auto">
          <a:xfrm>
            <a:off x="228600" y="304800"/>
            <a:ext cx="2687216"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eaLnBrk="0" hangingPunct="0"/>
            <a:r>
              <a:rPr lang="en-US" altLang="zh-CN" sz="1800" b="0" i="1" dirty="0">
                <a:effectLst/>
                <a:latin typeface="宋体" charset="-122"/>
                <a:ea typeface="宋体" charset="-122"/>
              </a:rPr>
              <a:t>3.10 </a:t>
            </a:r>
            <a:r>
              <a:rPr lang="zh-CN" altLang="en-US" sz="1800" b="0" i="1" dirty="0">
                <a:effectLst/>
                <a:latin typeface="宋体" charset="-122"/>
                <a:ea typeface="宋体" charset="-122"/>
              </a:rPr>
              <a:t>光源特性</a:t>
            </a:r>
            <a:endParaRPr kumimoji="0" lang="zh-CN" altLang="en-US" sz="1800" b="0" i="1" dirty="0">
              <a:effectLst/>
              <a:latin typeface="宋体" charset="-122"/>
              <a:ea typeface="宋体" charset="-122"/>
            </a:endParaRPr>
          </a:p>
        </p:txBody>
      </p:sp>
      <p:pic>
        <p:nvPicPr>
          <p:cNvPr id="6" name="Picture 13" descr="LDR・SQR">
            <a:extLst>
              <a:ext uri="{FF2B5EF4-FFF2-40B4-BE49-F238E27FC236}">
                <a16:creationId xmlns:a16="http://schemas.microsoft.com/office/drawing/2014/main" id="{473EC1BB-2B83-4CF1-AFA8-C5B50AA54F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42219" y="4384482"/>
            <a:ext cx="4635692" cy="22896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613897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59360E85-1D4F-47F5-9102-C8F0F472F241}"/>
              </a:ext>
            </a:extLst>
          </p:cNvPr>
          <p:cNvSpPr>
            <a:spLocks noGrp="1"/>
          </p:cNvSpPr>
          <p:nvPr>
            <p:ph type="sldNum" sz="quarter" idx="12"/>
          </p:nvPr>
        </p:nvSpPr>
        <p:spPr/>
        <p:txBody>
          <a:bodyPr/>
          <a:lstStyle/>
          <a:p>
            <a:fld id="{6D2C8FF9-6473-4B34-B894-C20A3DC2965E}" type="slidenum">
              <a:rPr lang="en-US" altLang="zh-CN" smtClean="0"/>
              <a:t>31</a:t>
            </a:fld>
            <a:endParaRPr lang="en-US" altLang="zh-CN"/>
          </a:p>
        </p:txBody>
      </p:sp>
      <p:sp>
        <p:nvSpPr>
          <p:cNvPr id="5" name="Rectangle 4">
            <a:extLst>
              <a:ext uri="{FF2B5EF4-FFF2-40B4-BE49-F238E27FC236}">
                <a16:creationId xmlns:a16="http://schemas.microsoft.com/office/drawing/2014/main" id="{46BF1C1B-B180-42A8-A4D9-5791ACAB4A34}"/>
              </a:ext>
            </a:extLst>
          </p:cNvPr>
          <p:cNvSpPr>
            <a:spLocks noChangeArrowheads="1"/>
          </p:cNvSpPr>
          <p:nvPr/>
        </p:nvSpPr>
        <p:spPr bwMode="auto">
          <a:xfrm>
            <a:off x="228600" y="304800"/>
            <a:ext cx="2687216"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eaLnBrk="0" hangingPunct="0"/>
            <a:r>
              <a:rPr lang="en-US" altLang="zh-CN" sz="1800" b="0" i="1" dirty="0">
                <a:effectLst/>
                <a:latin typeface="宋体" charset="-122"/>
                <a:ea typeface="宋体" charset="-122"/>
              </a:rPr>
              <a:t>3.10 </a:t>
            </a:r>
            <a:r>
              <a:rPr lang="zh-CN" altLang="en-US" sz="1800" b="0" i="1" dirty="0">
                <a:effectLst/>
                <a:latin typeface="宋体" charset="-122"/>
                <a:ea typeface="宋体" charset="-122"/>
              </a:rPr>
              <a:t>光源特性</a:t>
            </a:r>
            <a:endParaRPr kumimoji="0" lang="zh-CN" altLang="en-US" sz="1800" b="0" i="1" dirty="0">
              <a:effectLst/>
              <a:latin typeface="宋体" charset="-122"/>
              <a:ea typeface="宋体" charset="-122"/>
            </a:endParaRPr>
          </a:p>
        </p:txBody>
      </p:sp>
      <p:sp>
        <p:nvSpPr>
          <p:cNvPr id="9" name="Rectangle 9">
            <a:extLst>
              <a:ext uri="{FF2B5EF4-FFF2-40B4-BE49-F238E27FC236}">
                <a16:creationId xmlns:a16="http://schemas.microsoft.com/office/drawing/2014/main" id="{6604F168-0871-45E4-87AD-E8B69D43A95A}"/>
              </a:ext>
            </a:extLst>
          </p:cNvPr>
          <p:cNvSpPr txBox="1">
            <a:spLocks noChangeArrowheads="1"/>
          </p:cNvSpPr>
          <p:nvPr/>
        </p:nvSpPr>
        <p:spPr>
          <a:xfrm>
            <a:off x="1775656" y="598686"/>
            <a:ext cx="4906888" cy="900708"/>
          </a:xfrm>
          <a:prstGeom prst="rect">
            <a:avLst/>
          </a:prstGeom>
        </p:spPr>
        <p:txBody>
          <a:bodyPr/>
          <a:lstStyle>
            <a:lvl1pPr marL="342900" indent="-342900" algn="l" rtl="0" fontAlgn="base">
              <a:spcBef>
                <a:spcPct val="20000"/>
              </a:spcBef>
              <a:spcAft>
                <a:spcPct val="0"/>
              </a:spcAft>
              <a:buChar char="•"/>
              <a:defRPr kumimoji="1" sz="3200">
                <a:solidFill>
                  <a:schemeClr val="tx1"/>
                </a:solidFill>
                <a:latin typeface="+mn-lt"/>
                <a:ea typeface="+mn-ea"/>
                <a:cs typeface="+mn-cs"/>
              </a:defRPr>
            </a:lvl1pPr>
            <a:lvl2pPr marL="742950" indent="-285750" algn="l" rtl="0" fontAlgn="base">
              <a:spcBef>
                <a:spcPct val="20000"/>
              </a:spcBef>
              <a:spcAft>
                <a:spcPct val="0"/>
              </a:spcAft>
              <a:buChar char="–"/>
              <a:defRPr kumimoji="1" sz="2800">
                <a:solidFill>
                  <a:schemeClr val="tx1"/>
                </a:solidFill>
                <a:latin typeface="+mn-lt"/>
                <a:ea typeface="+mn-ea"/>
              </a:defRPr>
            </a:lvl2pPr>
            <a:lvl3pPr marL="1143000" indent="-228600" algn="l" rtl="0" fontAlgn="base">
              <a:spcBef>
                <a:spcPct val="20000"/>
              </a:spcBef>
              <a:spcAft>
                <a:spcPct val="0"/>
              </a:spcAft>
              <a:buChar char="•"/>
              <a:defRPr kumimoji="1" sz="2400">
                <a:solidFill>
                  <a:schemeClr val="tx1"/>
                </a:solidFill>
                <a:latin typeface="+mn-lt"/>
                <a:ea typeface="+mn-ea"/>
              </a:defRPr>
            </a:lvl3pPr>
            <a:lvl4pPr marL="1600200" indent="-228600" algn="l" rtl="0" fontAlgn="base">
              <a:spcBef>
                <a:spcPct val="20000"/>
              </a:spcBef>
              <a:spcAft>
                <a:spcPct val="0"/>
              </a:spcAft>
              <a:buChar char="–"/>
              <a:defRPr kumimoji="1" sz="2000">
                <a:solidFill>
                  <a:schemeClr val="tx1"/>
                </a:solidFill>
                <a:latin typeface="+mn-lt"/>
                <a:ea typeface="+mn-ea"/>
              </a:defRPr>
            </a:lvl4pPr>
            <a:lvl5pPr marL="2057400" indent="-228600" algn="l" rtl="0" fontAlgn="base">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a:lstStyle>
          <a:p>
            <a:pPr marL="0" indent="0" algn="ctr">
              <a:buNone/>
            </a:pPr>
            <a:r>
              <a:rPr lang="zh-CN" altLang="en-US" b="0" kern="0" dirty="0">
                <a:effectLst/>
                <a:ea typeface="宋体" panose="02010600030101010101" pitchFamily="2" charset="-122"/>
              </a:rPr>
              <a:t>光源的种类</a:t>
            </a:r>
            <a:endParaRPr lang="en-US" altLang="zh-CN" b="0" kern="0" dirty="0">
              <a:effectLst/>
              <a:ea typeface="宋体" panose="02010600030101010101" pitchFamily="2" charset="-122"/>
            </a:endParaRPr>
          </a:p>
        </p:txBody>
      </p:sp>
      <p:sp>
        <p:nvSpPr>
          <p:cNvPr id="10" name="Text Box 2">
            <a:extLst>
              <a:ext uri="{FF2B5EF4-FFF2-40B4-BE49-F238E27FC236}">
                <a16:creationId xmlns:a16="http://schemas.microsoft.com/office/drawing/2014/main" id="{79FA7621-295E-41A7-902A-C78FED2783A3}"/>
              </a:ext>
            </a:extLst>
          </p:cNvPr>
          <p:cNvSpPr txBox="1">
            <a:spLocks noChangeArrowheads="1"/>
          </p:cNvSpPr>
          <p:nvPr/>
        </p:nvSpPr>
        <p:spPr bwMode="auto">
          <a:xfrm>
            <a:off x="4067175" y="6021388"/>
            <a:ext cx="360045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endParaRPr lang="zh-CN" altLang="en-US" sz="1800" b="0" baseline="-25000">
              <a:latin typeface="Verdana" panose="020B0604030504040204" pitchFamily="34" charset="0"/>
            </a:endParaRPr>
          </a:p>
        </p:txBody>
      </p:sp>
      <p:sp>
        <p:nvSpPr>
          <p:cNvPr id="11" name="Text Box 5">
            <a:extLst>
              <a:ext uri="{FF2B5EF4-FFF2-40B4-BE49-F238E27FC236}">
                <a16:creationId xmlns:a16="http://schemas.microsoft.com/office/drawing/2014/main" id="{71229903-51DC-44C8-B8BC-757759199602}"/>
              </a:ext>
            </a:extLst>
          </p:cNvPr>
          <p:cNvSpPr txBox="1">
            <a:spLocks noChangeArrowheads="1"/>
          </p:cNvSpPr>
          <p:nvPr/>
        </p:nvSpPr>
        <p:spPr bwMode="auto">
          <a:xfrm>
            <a:off x="2819400" y="4953000"/>
            <a:ext cx="25146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eaLnBrk="0" hangingPunct="0"/>
            <a:endParaRPr lang="zh-CN" altLang="en-US" sz="1200" b="0">
              <a:latin typeface="Times New Roman" panose="02020603050405020304" pitchFamily="18" charset="0"/>
            </a:endParaRPr>
          </a:p>
        </p:txBody>
      </p:sp>
      <p:sp>
        <p:nvSpPr>
          <p:cNvPr id="12" name="Text Box 6">
            <a:extLst>
              <a:ext uri="{FF2B5EF4-FFF2-40B4-BE49-F238E27FC236}">
                <a16:creationId xmlns:a16="http://schemas.microsoft.com/office/drawing/2014/main" id="{A1DCD0D4-8811-446C-8BCD-E5C95BDCF911}"/>
              </a:ext>
            </a:extLst>
          </p:cNvPr>
          <p:cNvSpPr txBox="1">
            <a:spLocks noChangeArrowheads="1"/>
          </p:cNvSpPr>
          <p:nvPr/>
        </p:nvSpPr>
        <p:spPr bwMode="auto">
          <a:xfrm>
            <a:off x="3336925" y="4903788"/>
            <a:ext cx="18415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eaLnBrk="0" hangingPunct="0">
              <a:spcBef>
                <a:spcPct val="0"/>
              </a:spcBef>
            </a:pPr>
            <a:endParaRPr lang="zh-CN" altLang="en-US" sz="1200" b="0">
              <a:latin typeface="Times New Roman" panose="02020603050405020304" pitchFamily="18" charset="0"/>
            </a:endParaRPr>
          </a:p>
        </p:txBody>
      </p:sp>
      <p:pic>
        <p:nvPicPr>
          <p:cNvPr id="13" name="Picture 10" descr="蛍光灯照明">
            <a:extLst>
              <a:ext uri="{FF2B5EF4-FFF2-40B4-BE49-F238E27FC236}">
                <a16:creationId xmlns:a16="http://schemas.microsoft.com/office/drawing/2014/main" id="{BF24E042-17B6-4D24-94AD-DD12F45554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0" y="1524000"/>
            <a:ext cx="1943100" cy="1211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1" descr="蛍光灯照明２">
            <a:extLst>
              <a:ext uri="{FF2B5EF4-FFF2-40B4-BE49-F238E27FC236}">
                <a16:creationId xmlns:a16="http://schemas.microsoft.com/office/drawing/2014/main" id="{03E114C0-3A48-4B06-95C6-41181A7C2E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67200" y="1524000"/>
            <a:ext cx="1943100" cy="1211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12" descr="高周波蛍光灯">
            <a:extLst>
              <a:ext uri="{FF2B5EF4-FFF2-40B4-BE49-F238E27FC236}">
                <a16:creationId xmlns:a16="http://schemas.microsoft.com/office/drawing/2014/main" id="{EECCC5BA-1154-4A79-A2C5-D494D9273AE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48400" y="1600200"/>
            <a:ext cx="2439988" cy="110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13" descr="ﾊﾛｹﾞﾝ照明部">
            <a:extLst>
              <a:ext uri="{FF2B5EF4-FFF2-40B4-BE49-F238E27FC236}">
                <a16:creationId xmlns:a16="http://schemas.microsoft.com/office/drawing/2014/main" id="{D1B913A5-A451-45DE-9E13-664FCD07F63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29200" y="3276600"/>
            <a:ext cx="1943100" cy="1211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14" descr="ﾊﾛｹﾞﾝ照明電源部">
            <a:extLst>
              <a:ext uri="{FF2B5EF4-FFF2-40B4-BE49-F238E27FC236}">
                <a16:creationId xmlns:a16="http://schemas.microsoft.com/office/drawing/2014/main" id="{925199FF-6528-46C9-82FE-31A57404289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86000" y="3124200"/>
            <a:ext cx="2446338" cy="155416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5" descr="イメージ部">
            <a:extLst>
              <a:ext uri="{FF2B5EF4-FFF2-40B4-BE49-F238E27FC236}">
                <a16:creationId xmlns:a16="http://schemas.microsoft.com/office/drawing/2014/main" id="{79D28941-883F-4C86-94B2-1A264A489A27}"/>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410200" y="4724400"/>
            <a:ext cx="1169988" cy="135255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6" descr="LND">
            <a:extLst>
              <a:ext uri="{FF2B5EF4-FFF2-40B4-BE49-F238E27FC236}">
                <a16:creationId xmlns:a16="http://schemas.microsoft.com/office/drawing/2014/main" id="{2D57DEBD-9A4A-49DA-9B7E-EE3D520AA628}"/>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315200" y="4648200"/>
            <a:ext cx="946150" cy="1603375"/>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7" descr="CMR">
            <a:extLst>
              <a:ext uri="{FF2B5EF4-FFF2-40B4-BE49-F238E27FC236}">
                <a16:creationId xmlns:a16="http://schemas.microsoft.com/office/drawing/2014/main" id="{7769B86B-454D-46C9-9A33-3450346E779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224088" y="4800600"/>
            <a:ext cx="3109912" cy="1339850"/>
          </a:xfrm>
          <a:prstGeom prst="rect">
            <a:avLst/>
          </a:prstGeom>
          <a:noFill/>
          <a:extLst>
            <a:ext uri="{909E8E84-426E-40DD-AFC4-6F175D3DCCD1}">
              <a14:hiddenFill xmlns:a14="http://schemas.microsoft.com/office/drawing/2010/main">
                <a:solidFill>
                  <a:srgbClr val="FFFFFF"/>
                </a:solidFill>
              </a14:hiddenFill>
            </a:ext>
          </a:extLst>
        </p:spPr>
      </p:pic>
      <p:sp>
        <p:nvSpPr>
          <p:cNvPr id="21" name="Text Box 18">
            <a:extLst>
              <a:ext uri="{FF2B5EF4-FFF2-40B4-BE49-F238E27FC236}">
                <a16:creationId xmlns:a16="http://schemas.microsoft.com/office/drawing/2014/main" id="{1E59397A-1148-4946-A211-1DCEA0965AC1}"/>
              </a:ext>
            </a:extLst>
          </p:cNvPr>
          <p:cNvSpPr txBox="1">
            <a:spLocks noChangeArrowheads="1"/>
          </p:cNvSpPr>
          <p:nvPr/>
        </p:nvSpPr>
        <p:spPr bwMode="auto">
          <a:xfrm>
            <a:off x="533400" y="1828800"/>
            <a:ext cx="13716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a:t>高频荧光灯</a:t>
            </a:r>
            <a:endParaRPr lang="en-US" altLang="zh-CN"/>
          </a:p>
        </p:txBody>
      </p:sp>
      <p:sp>
        <p:nvSpPr>
          <p:cNvPr id="22" name="Text Box 19">
            <a:extLst>
              <a:ext uri="{FF2B5EF4-FFF2-40B4-BE49-F238E27FC236}">
                <a16:creationId xmlns:a16="http://schemas.microsoft.com/office/drawing/2014/main" id="{4AA4ADE0-C0DA-4FAA-BC55-AD30664057BC}"/>
              </a:ext>
            </a:extLst>
          </p:cNvPr>
          <p:cNvSpPr txBox="1">
            <a:spLocks noChangeArrowheads="1"/>
          </p:cNvSpPr>
          <p:nvPr/>
        </p:nvSpPr>
        <p:spPr bwMode="auto">
          <a:xfrm>
            <a:off x="609600" y="3505200"/>
            <a:ext cx="16002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a:t>光纤卤素光源</a:t>
            </a:r>
          </a:p>
        </p:txBody>
      </p:sp>
      <p:sp>
        <p:nvSpPr>
          <p:cNvPr id="23" name="Text Box 20">
            <a:extLst>
              <a:ext uri="{FF2B5EF4-FFF2-40B4-BE49-F238E27FC236}">
                <a16:creationId xmlns:a16="http://schemas.microsoft.com/office/drawing/2014/main" id="{58CCBC3E-93B4-4D82-AB38-9F53D068B729}"/>
              </a:ext>
            </a:extLst>
          </p:cNvPr>
          <p:cNvSpPr txBox="1">
            <a:spLocks noChangeArrowheads="1"/>
          </p:cNvSpPr>
          <p:nvPr/>
        </p:nvSpPr>
        <p:spPr bwMode="auto">
          <a:xfrm>
            <a:off x="609600" y="5181600"/>
            <a:ext cx="13716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a:t>LED</a:t>
            </a:r>
            <a:r>
              <a:rPr lang="zh-CN" altLang="en-US"/>
              <a:t>光源</a:t>
            </a:r>
          </a:p>
        </p:txBody>
      </p:sp>
    </p:spTree>
    <p:extLst>
      <p:ext uri="{BB962C8B-B14F-4D97-AF65-F5344CB8AC3E}">
        <p14:creationId xmlns:p14="http://schemas.microsoft.com/office/powerpoint/2010/main" val="23472696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6BF1C1B-B180-42A8-A4D9-5791ACAB4A34}"/>
              </a:ext>
            </a:extLst>
          </p:cNvPr>
          <p:cNvSpPr>
            <a:spLocks noChangeArrowheads="1"/>
          </p:cNvSpPr>
          <p:nvPr/>
        </p:nvSpPr>
        <p:spPr bwMode="auto">
          <a:xfrm>
            <a:off x="228600" y="304800"/>
            <a:ext cx="2687216"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eaLnBrk="0" hangingPunct="0"/>
            <a:r>
              <a:rPr lang="en-US" altLang="zh-CN" sz="1800" b="0" i="1" dirty="0">
                <a:effectLst/>
                <a:latin typeface="宋体" charset="-122"/>
                <a:ea typeface="宋体" charset="-122"/>
              </a:rPr>
              <a:t>3.10 </a:t>
            </a:r>
            <a:r>
              <a:rPr lang="zh-CN" altLang="en-US" sz="1800" b="0" i="1" dirty="0">
                <a:effectLst/>
                <a:latin typeface="宋体" charset="-122"/>
                <a:ea typeface="宋体" charset="-122"/>
              </a:rPr>
              <a:t>光源特性</a:t>
            </a:r>
            <a:endParaRPr kumimoji="0" lang="zh-CN" altLang="en-US" sz="1800" b="0" i="1" dirty="0">
              <a:effectLst/>
              <a:latin typeface="宋体" charset="-122"/>
              <a:ea typeface="宋体" charset="-122"/>
            </a:endParaRPr>
          </a:p>
        </p:txBody>
      </p:sp>
      <p:sp>
        <p:nvSpPr>
          <p:cNvPr id="9" name="Rectangle 9">
            <a:extLst>
              <a:ext uri="{FF2B5EF4-FFF2-40B4-BE49-F238E27FC236}">
                <a16:creationId xmlns:a16="http://schemas.microsoft.com/office/drawing/2014/main" id="{6604F168-0871-45E4-87AD-E8B69D43A95A}"/>
              </a:ext>
            </a:extLst>
          </p:cNvPr>
          <p:cNvSpPr txBox="1">
            <a:spLocks noChangeArrowheads="1"/>
          </p:cNvSpPr>
          <p:nvPr/>
        </p:nvSpPr>
        <p:spPr>
          <a:xfrm>
            <a:off x="1775656" y="598686"/>
            <a:ext cx="4906888" cy="900708"/>
          </a:xfrm>
          <a:prstGeom prst="rect">
            <a:avLst/>
          </a:prstGeom>
        </p:spPr>
        <p:txBody>
          <a:bodyPr/>
          <a:lstStyle>
            <a:lvl1pPr marL="342900" indent="-342900" algn="l" rtl="0" fontAlgn="base">
              <a:spcBef>
                <a:spcPct val="20000"/>
              </a:spcBef>
              <a:spcAft>
                <a:spcPct val="0"/>
              </a:spcAft>
              <a:buChar char="•"/>
              <a:defRPr kumimoji="1" sz="3200">
                <a:solidFill>
                  <a:schemeClr val="tx1"/>
                </a:solidFill>
                <a:latin typeface="+mn-lt"/>
                <a:ea typeface="+mn-ea"/>
                <a:cs typeface="+mn-cs"/>
              </a:defRPr>
            </a:lvl1pPr>
            <a:lvl2pPr marL="742950" indent="-285750" algn="l" rtl="0" fontAlgn="base">
              <a:spcBef>
                <a:spcPct val="20000"/>
              </a:spcBef>
              <a:spcAft>
                <a:spcPct val="0"/>
              </a:spcAft>
              <a:buChar char="–"/>
              <a:defRPr kumimoji="1" sz="2800">
                <a:solidFill>
                  <a:schemeClr val="tx1"/>
                </a:solidFill>
                <a:latin typeface="+mn-lt"/>
                <a:ea typeface="+mn-ea"/>
              </a:defRPr>
            </a:lvl2pPr>
            <a:lvl3pPr marL="1143000" indent="-228600" algn="l" rtl="0" fontAlgn="base">
              <a:spcBef>
                <a:spcPct val="20000"/>
              </a:spcBef>
              <a:spcAft>
                <a:spcPct val="0"/>
              </a:spcAft>
              <a:buChar char="•"/>
              <a:defRPr kumimoji="1" sz="2400">
                <a:solidFill>
                  <a:schemeClr val="tx1"/>
                </a:solidFill>
                <a:latin typeface="+mn-lt"/>
                <a:ea typeface="+mn-ea"/>
              </a:defRPr>
            </a:lvl3pPr>
            <a:lvl4pPr marL="1600200" indent="-228600" algn="l" rtl="0" fontAlgn="base">
              <a:spcBef>
                <a:spcPct val="20000"/>
              </a:spcBef>
              <a:spcAft>
                <a:spcPct val="0"/>
              </a:spcAft>
              <a:buChar char="–"/>
              <a:defRPr kumimoji="1" sz="2000">
                <a:solidFill>
                  <a:schemeClr val="tx1"/>
                </a:solidFill>
                <a:latin typeface="+mn-lt"/>
                <a:ea typeface="+mn-ea"/>
              </a:defRPr>
            </a:lvl4pPr>
            <a:lvl5pPr marL="2057400" indent="-228600" algn="l" rtl="0" fontAlgn="base">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a:lstStyle>
          <a:p>
            <a:pPr marL="0" indent="0" algn="ctr">
              <a:buNone/>
            </a:pPr>
            <a:r>
              <a:rPr lang="zh-CN" altLang="en-US" b="0" kern="0" dirty="0">
                <a:effectLst/>
                <a:ea typeface="宋体" panose="02010600030101010101" pitchFamily="2" charset="-122"/>
              </a:rPr>
              <a:t>光源照明方式</a:t>
            </a:r>
            <a:r>
              <a:rPr lang="en-US" altLang="zh-CN" b="0" kern="0" dirty="0">
                <a:effectLst/>
                <a:ea typeface="宋体" panose="02010600030101010101" pitchFamily="2" charset="-122"/>
              </a:rPr>
              <a:t>-</a:t>
            </a:r>
            <a:r>
              <a:rPr lang="zh-CN" altLang="en-US" b="0" kern="0" dirty="0">
                <a:effectLst/>
                <a:ea typeface="宋体" panose="02010600030101010101" pitchFamily="2" charset="-122"/>
              </a:rPr>
              <a:t>背光</a:t>
            </a:r>
            <a:endParaRPr lang="en-US" altLang="zh-CN" b="0" kern="0" dirty="0">
              <a:effectLst/>
              <a:ea typeface="宋体" panose="02010600030101010101" pitchFamily="2" charset="-122"/>
            </a:endParaRPr>
          </a:p>
        </p:txBody>
      </p:sp>
      <p:sp>
        <p:nvSpPr>
          <p:cNvPr id="24" name="AutoShape 12">
            <a:extLst>
              <a:ext uri="{FF2B5EF4-FFF2-40B4-BE49-F238E27FC236}">
                <a16:creationId xmlns:a16="http://schemas.microsoft.com/office/drawing/2014/main" id="{E3A36E37-ECA3-48EF-988B-663188E26F36}"/>
              </a:ext>
            </a:extLst>
          </p:cNvPr>
          <p:cNvSpPr>
            <a:spLocks noChangeArrowheads="1"/>
          </p:cNvSpPr>
          <p:nvPr/>
        </p:nvSpPr>
        <p:spPr bwMode="auto">
          <a:xfrm>
            <a:off x="3124200" y="1905000"/>
            <a:ext cx="2286000" cy="609600"/>
          </a:xfrm>
          <a:prstGeom prst="curvedDownArrow">
            <a:avLst>
              <a:gd name="adj1" fmla="val 42188"/>
              <a:gd name="adj2" fmla="val 98438"/>
              <a:gd name="adj3" fmla="val 40366"/>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25" name="Group 13">
            <a:extLst>
              <a:ext uri="{FF2B5EF4-FFF2-40B4-BE49-F238E27FC236}">
                <a16:creationId xmlns:a16="http://schemas.microsoft.com/office/drawing/2014/main" id="{4D52D2C6-483F-42D1-8CC0-41F4229D0A3C}"/>
              </a:ext>
            </a:extLst>
          </p:cNvPr>
          <p:cNvGrpSpPr>
            <a:grpSpLocks/>
          </p:cNvGrpSpPr>
          <p:nvPr/>
        </p:nvGrpSpPr>
        <p:grpSpPr bwMode="auto">
          <a:xfrm>
            <a:off x="5562600" y="2971800"/>
            <a:ext cx="2590800" cy="2362200"/>
            <a:chOff x="3600" y="1824"/>
            <a:chExt cx="1632" cy="1488"/>
          </a:xfrm>
        </p:grpSpPr>
        <p:sp>
          <p:nvSpPr>
            <p:cNvPr id="26" name="Rectangle 14">
              <a:extLst>
                <a:ext uri="{FF2B5EF4-FFF2-40B4-BE49-F238E27FC236}">
                  <a16:creationId xmlns:a16="http://schemas.microsoft.com/office/drawing/2014/main" id="{785ABF57-B7DC-4D3A-B4E8-46E171C23774}"/>
                </a:ext>
              </a:extLst>
            </p:cNvPr>
            <p:cNvSpPr>
              <a:spLocks noChangeArrowheads="1"/>
            </p:cNvSpPr>
            <p:nvPr/>
          </p:nvSpPr>
          <p:spPr bwMode="auto">
            <a:xfrm>
              <a:off x="3600" y="1824"/>
              <a:ext cx="1632" cy="1488"/>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 name="AutoShape 15">
              <a:extLst>
                <a:ext uri="{FF2B5EF4-FFF2-40B4-BE49-F238E27FC236}">
                  <a16:creationId xmlns:a16="http://schemas.microsoft.com/office/drawing/2014/main" id="{EC3AF6D6-00C0-43FF-8FE4-F62130FA7B72}"/>
                </a:ext>
              </a:extLst>
            </p:cNvPr>
            <p:cNvSpPr>
              <a:spLocks noChangeArrowheads="1"/>
            </p:cNvSpPr>
            <p:nvPr/>
          </p:nvSpPr>
          <p:spPr bwMode="auto">
            <a:xfrm>
              <a:off x="4128" y="2208"/>
              <a:ext cx="624" cy="624"/>
            </a:xfrm>
            <a:prstGeom prst="plus">
              <a:avLst>
                <a:gd name="adj" fmla="val 25000"/>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8" name="Group 16">
            <a:extLst>
              <a:ext uri="{FF2B5EF4-FFF2-40B4-BE49-F238E27FC236}">
                <a16:creationId xmlns:a16="http://schemas.microsoft.com/office/drawing/2014/main" id="{C0BCE693-20A9-45EE-B493-27FD14B17B92}"/>
              </a:ext>
            </a:extLst>
          </p:cNvPr>
          <p:cNvGrpSpPr>
            <a:grpSpLocks/>
          </p:cNvGrpSpPr>
          <p:nvPr/>
        </p:nvGrpSpPr>
        <p:grpSpPr bwMode="auto">
          <a:xfrm>
            <a:off x="1219200" y="2743200"/>
            <a:ext cx="1600200" cy="2667000"/>
            <a:chOff x="768" y="1728"/>
            <a:chExt cx="1008" cy="1680"/>
          </a:xfrm>
        </p:grpSpPr>
        <p:sp>
          <p:nvSpPr>
            <p:cNvPr id="29" name="AutoShape 17">
              <a:extLst>
                <a:ext uri="{FF2B5EF4-FFF2-40B4-BE49-F238E27FC236}">
                  <a16:creationId xmlns:a16="http://schemas.microsoft.com/office/drawing/2014/main" id="{8F8E7F98-9A40-4F68-BE73-FF79F1AEC670}"/>
                </a:ext>
              </a:extLst>
            </p:cNvPr>
            <p:cNvSpPr>
              <a:spLocks noChangeArrowheads="1"/>
            </p:cNvSpPr>
            <p:nvPr/>
          </p:nvSpPr>
          <p:spPr bwMode="auto">
            <a:xfrm>
              <a:off x="1008" y="2928"/>
              <a:ext cx="480" cy="240"/>
            </a:xfrm>
            <a:prstGeom prst="plus">
              <a:avLst>
                <a:gd name="adj" fmla="val 25000"/>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 name="Rectangle 18">
              <a:extLst>
                <a:ext uri="{FF2B5EF4-FFF2-40B4-BE49-F238E27FC236}">
                  <a16:creationId xmlns:a16="http://schemas.microsoft.com/office/drawing/2014/main" id="{F8BBEBD8-731E-4039-9CB8-238D99423690}"/>
                </a:ext>
              </a:extLst>
            </p:cNvPr>
            <p:cNvSpPr>
              <a:spLocks noChangeArrowheads="1"/>
            </p:cNvSpPr>
            <p:nvPr/>
          </p:nvSpPr>
          <p:spPr bwMode="auto">
            <a:xfrm>
              <a:off x="768" y="3312"/>
              <a:ext cx="1008" cy="96"/>
            </a:xfrm>
            <a:prstGeom prst="rect">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1" name="Group 19">
              <a:extLst>
                <a:ext uri="{FF2B5EF4-FFF2-40B4-BE49-F238E27FC236}">
                  <a16:creationId xmlns:a16="http://schemas.microsoft.com/office/drawing/2014/main" id="{0818F7D5-EF08-4EF4-B5F3-1ACC28126D5F}"/>
                </a:ext>
              </a:extLst>
            </p:cNvPr>
            <p:cNvGrpSpPr>
              <a:grpSpLocks/>
            </p:cNvGrpSpPr>
            <p:nvPr/>
          </p:nvGrpSpPr>
          <p:grpSpPr bwMode="auto">
            <a:xfrm>
              <a:off x="1056" y="1728"/>
              <a:ext cx="353" cy="758"/>
              <a:chOff x="2591" y="1277"/>
              <a:chExt cx="353" cy="758"/>
            </a:xfrm>
          </p:grpSpPr>
          <p:sp>
            <p:nvSpPr>
              <p:cNvPr id="32" name="Rectangle 20">
                <a:extLst>
                  <a:ext uri="{FF2B5EF4-FFF2-40B4-BE49-F238E27FC236}">
                    <a16:creationId xmlns:a16="http://schemas.microsoft.com/office/drawing/2014/main" id="{87602E7B-F4EF-4E58-BE5B-E78578BEA711}"/>
                  </a:ext>
                </a:extLst>
              </p:cNvPr>
              <p:cNvSpPr>
                <a:spLocks noChangeArrowheads="1"/>
              </p:cNvSpPr>
              <p:nvPr/>
            </p:nvSpPr>
            <p:spPr bwMode="auto">
              <a:xfrm>
                <a:off x="2591" y="1277"/>
                <a:ext cx="353" cy="506"/>
              </a:xfrm>
              <a:prstGeom prst="rect">
                <a:avLst/>
              </a:prstGeom>
              <a:solidFill>
                <a:srgbClr val="000000"/>
              </a:solidFill>
              <a:ln w="25400">
                <a:solidFill>
                  <a:srgbClr val="FFFF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 name="Rectangle 21">
                <a:extLst>
                  <a:ext uri="{FF2B5EF4-FFF2-40B4-BE49-F238E27FC236}">
                    <a16:creationId xmlns:a16="http://schemas.microsoft.com/office/drawing/2014/main" id="{47B20779-6F60-4139-85F9-10B93C945FD8}"/>
                  </a:ext>
                </a:extLst>
              </p:cNvPr>
              <p:cNvSpPr>
                <a:spLocks noChangeArrowheads="1"/>
              </p:cNvSpPr>
              <p:nvPr/>
            </p:nvSpPr>
            <p:spPr bwMode="auto">
              <a:xfrm>
                <a:off x="2690" y="1790"/>
                <a:ext cx="155" cy="65"/>
              </a:xfrm>
              <a:prstGeom prst="rect">
                <a:avLst/>
              </a:prstGeom>
              <a:solidFill>
                <a:srgbClr val="000000"/>
              </a:solidFill>
              <a:ln w="25400">
                <a:solidFill>
                  <a:srgbClr val="FFFF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 name="Rectangle 22">
                <a:extLst>
                  <a:ext uri="{FF2B5EF4-FFF2-40B4-BE49-F238E27FC236}">
                    <a16:creationId xmlns:a16="http://schemas.microsoft.com/office/drawing/2014/main" id="{F296AC7A-34CD-48A2-BF95-C534D23A1F08}"/>
                  </a:ext>
                </a:extLst>
              </p:cNvPr>
              <p:cNvSpPr>
                <a:spLocks noChangeArrowheads="1"/>
              </p:cNvSpPr>
              <p:nvPr/>
            </p:nvSpPr>
            <p:spPr bwMode="auto">
              <a:xfrm>
                <a:off x="2636" y="1862"/>
                <a:ext cx="272" cy="173"/>
              </a:xfrm>
              <a:prstGeom prst="rect">
                <a:avLst/>
              </a:prstGeom>
              <a:solidFill>
                <a:srgbClr val="000000"/>
              </a:solidFill>
              <a:ln w="25400">
                <a:solidFill>
                  <a:srgbClr val="FFFF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Tree>
    <p:extLst>
      <p:ext uri="{BB962C8B-B14F-4D97-AF65-F5344CB8AC3E}">
        <p14:creationId xmlns:p14="http://schemas.microsoft.com/office/powerpoint/2010/main" val="199635649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6BF1C1B-B180-42A8-A4D9-5791ACAB4A34}"/>
              </a:ext>
            </a:extLst>
          </p:cNvPr>
          <p:cNvSpPr>
            <a:spLocks noChangeArrowheads="1"/>
          </p:cNvSpPr>
          <p:nvPr/>
        </p:nvSpPr>
        <p:spPr bwMode="auto">
          <a:xfrm>
            <a:off x="228600" y="304800"/>
            <a:ext cx="2687216"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eaLnBrk="0" hangingPunct="0"/>
            <a:r>
              <a:rPr lang="en-US" altLang="zh-CN" sz="1800" b="0" i="1" dirty="0">
                <a:effectLst/>
                <a:latin typeface="宋体" charset="-122"/>
                <a:ea typeface="宋体" charset="-122"/>
              </a:rPr>
              <a:t>3.10 </a:t>
            </a:r>
            <a:r>
              <a:rPr lang="zh-CN" altLang="en-US" sz="1800" b="0" i="1" dirty="0">
                <a:effectLst/>
                <a:latin typeface="宋体" charset="-122"/>
                <a:ea typeface="宋体" charset="-122"/>
              </a:rPr>
              <a:t>光源特性</a:t>
            </a:r>
            <a:endParaRPr kumimoji="0" lang="zh-CN" altLang="en-US" sz="1800" b="0" i="1" dirty="0">
              <a:effectLst/>
              <a:latin typeface="宋体" charset="-122"/>
              <a:ea typeface="宋体" charset="-122"/>
            </a:endParaRPr>
          </a:p>
        </p:txBody>
      </p:sp>
      <p:sp>
        <p:nvSpPr>
          <p:cNvPr id="15" name="Text Box 2">
            <a:extLst>
              <a:ext uri="{FF2B5EF4-FFF2-40B4-BE49-F238E27FC236}">
                <a16:creationId xmlns:a16="http://schemas.microsoft.com/office/drawing/2014/main" id="{5309B441-BBF6-4FA8-AD41-9CA971E74718}"/>
              </a:ext>
            </a:extLst>
          </p:cNvPr>
          <p:cNvSpPr txBox="1">
            <a:spLocks noChangeArrowheads="1"/>
          </p:cNvSpPr>
          <p:nvPr/>
        </p:nvSpPr>
        <p:spPr bwMode="auto">
          <a:xfrm>
            <a:off x="4067175" y="6021388"/>
            <a:ext cx="360045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endParaRPr lang="zh-CN" altLang="en-US" sz="1800" b="0" baseline="-25000">
              <a:latin typeface="Verdana" panose="020B0604030504040204" pitchFamily="34" charset="0"/>
            </a:endParaRPr>
          </a:p>
        </p:txBody>
      </p:sp>
      <p:sp>
        <p:nvSpPr>
          <p:cNvPr id="16" name="AutoShape 12">
            <a:extLst>
              <a:ext uri="{FF2B5EF4-FFF2-40B4-BE49-F238E27FC236}">
                <a16:creationId xmlns:a16="http://schemas.microsoft.com/office/drawing/2014/main" id="{8B9C81F1-3439-4334-B6E3-590FE14A984F}"/>
              </a:ext>
            </a:extLst>
          </p:cNvPr>
          <p:cNvSpPr>
            <a:spLocks noChangeArrowheads="1"/>
          </p:cNvSpPr>
          <p:nvPr/>
        </p:nvSpPr>
        <p:spPr bwMode="auto">
          <a:xfrm>
            <a:off x="3429000" y="1676400"/>
            <a:ext cx="2286000" cy="609600"/>
          </a:xfrm>
          <a:prstGeom prst="curvedDownArrow">
            <a:avLst>
              <a:gd name="adj1" fmla="val 42188"/>
              <a:gd name="adj2" fmla="val 98438"/>
              <a:gd name="adj3" fmla="val 40366"/>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 name="Picture 13" descr="brightfield">
            <a:extLst>
              <a:ext uri="{FF2B5EF4-FFF2-40B4-BE49-F238E27FC236}">
                <a16:creationId xmlns:a16="http://schemas.microsoft.com/office/drawing/2014/main" id="{DACFD465-F6AA-4FFE-B232-E97A6DF794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10200" y="2676525"/>
            <a:ext cx="3533775" cy="327660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Group 14">
            <a:extLst>
              <a:ext uri="{FF2B5EF4-FFF2-40B4-BE49-F238E27FC236}">
                <a16:creationId xmlns:a16="http://schemas.microsoft.com/office/drawing/2014/main" id="{CBC85325-F095-4967-838B-316D54EB0F39}"/>
              </a:ext>
            </a:extLst>
          </p:cNvPr>
          <p:cNvGrpSpPr>
            <a:grpSpLocks/>
          </p:cNvGrpSpPr>
          <p:nvPr/>
        </p:nvGrpSpPr>
        <p:grpSpPr bwMode="auto">
          <a:xfrm>
            <a:off x="609600" y="2133600"/>
            <a:ext cx="3124200" cy="4100513"/>
            <a:chOff x="384" y="1344"/>
            <a:chExt cx="1968" cy="2583"/>
          </a:xfrm>
        </p:grpSpPr>
        <p:sp>
          <p:nvSpPr>
            <p:cNvPr id="19" name="Rectangle 15">
              <a:extLst>
                <a:ext uri="{FF2B5EF4-FFF2-40B4-BE49-F238E27FC236}">
                  <a16:creationId xmlns:a16="http://schemas.microsoft.com/office/drawing/2014/main" id="{D099C3B7-275A-4F0A-B54C-1C679578E078}"/>
                </a:ext>
              </a:extLst>
            </p:cNvPr>
            <p:cNvSpPr>
              <a:spLocks noChangeArrowheads="1"/>
            </p:cNvSpPr>
            <p:nvPr/>
          </p:nvSpPr>
          <p:spPr bwMode="auto">
            <a:xfrm>
              <a:off x="384" y="3329"/>
              <a:ext cx="1968" cy="224"/>
            </a:xfrm>
            <a:prstGeom prst="rect">
              <a:avLst/>
            </a:prstGeom>
            <a:solidFill>
              <a:schemeClr val="tx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 name="Rectangle 16">
              <a:extLst>
                <a:ext uri="{FF2B5EF4-FFF2-40B4-BE49-F238E27FC236}">
                  <a16:creationId xmlns:a16="http://schemas.microsoft.com/office/drawing/2014/main" id="{12E262C4-51BC-433D-8B36-B7CFFF3E77C8}"/>
                </a:ext>
              </a:extLst>
            </p:cNvPr>
            <p:cNvSpPr>
              <a:spLocks noChangeArrowheads="1"/>
            </p:cNvSpPr>
            <p:nvPr/>
          </p:nvSpPr>
          <p:spPr bwMode="auto">
            <a:xfrm>
              <a:off x="999" y="3329"/>
              <a:ext cx="738" cy="112"/>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 name="Text Box 17">
              <a:extLst>
                <a:ext uri="{FF2B5EF4-FFF2-40B4-BE49-F238E27FC236}">
                  <a16:creationId xmlns:a16="http://schemas.microsoft.com/office/drawing/2014/main" id="{DE13A854-C501-4936-BB3E-C11A4C83D194}"/>
                </a:ext>
              </a:extLst>
            </p:cNvPr>
            <p:cNvSpPr txBox="1">
              <a:spLocks noChangeArrowheads="1"/>
            </p:cNvSpPr>
            <p:nvPr/>
          </p:nvSpPr>
          <p:spPr bwMode="auto">
            <a:xfrm>
              <a:off x="912" y="3696"/>
              <a:ext cx="83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pPr>
              <a:r>
                <a:rPr kumimoji="1" lang="zh-CN" altLang="en-US" sz="1800">
                  <a:latin typeface="Times New Roman" panose="02020603050405020304" pitchFamily="18" charset="0"/>
                </a:rPr>
                <a:t>高角度照明</a:t>
              </a:r>
            </a:p>
          </p:txBody>
        </p:sp>
        <p:sp>
          <p:nvSpPr>
            <p:cNvPr id="22" name="Line 18">
              <a:extLst>
                <a:ext uri="{FF2B5EF4-FFF2-40B4-BE49-F238E27FC236}">
                  <a16:creationId xmlns:a16="http://schemas.microsoft.com/office/drawing/2014/main" id="{20F07298-BC68-4684-8022-2065BDFDA808}"/>
                </a:ext>
              </a:extLst>
            </p:cNvPr>
            <p:cNvSpPr>
              <a:spLocks noChangeShapeType="1"/>
            </p:cNvSpPr>
            <p:nvPr/>
          </p:nvSpPr>
          <p:spPr bwMode="auto">
            <a:xfrm flipH="1">
              <a:off x="1296" y="2400"/>
              <a:ext cx="336" cy="864"/>
            </a:xfrm>
            <a:prstGeom prst="line">
              <a:avLst/>
            </a:prstGeom>
            <a:noFill/>
            <a:ln w="15875">
              <a:solidFill>
                <a:srgbClr val="FF0000"/>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3" name="Line 19">
              <a:extLst>
                <a:ext uri="{FF2B5EF4-FFF2-40B4-BE49-F238E27FC236}">
                  <a16:creationId xmlns:a16="http://schemas.microsoft.com/office/drawing/2014/main" id="{E6D8E391-ACBE-474C-9BC5-59F854C931E2}"/>
                </a:ext>
              </a:extLst>
            </p:cNvPr>
            <p:cNvSpPr>
              <a:spLocks noChangeShapeType="1"/>
            </p:cNvSpPr>
            <p:nvPr/>
          </p:nvSpPr>
          <p:spPr bwMode="auto">
            <a:xfrm flipH="1" flipV="1">
              <a:off x="1248" y="2208"/>
              <a:ext cx="0" cy="1008"/>
            </a:xfrm>
            <a:prstGeom prst="line">
              <a:avLst/>
            </a:prstGeom>
            <a:noFill/>
            <a:ln w="15875">
              <a:solidFill>
                <a:srgbClr val="FF0000"/>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nvGrpSpPr>
            <p:cNvPr id="35" name="Group 20">
              <a:extLst>
                <a:ext uri="{FF2B5EF4-FFF2-40B4-BE49-F238E27FC236}">
                  <a16:creationId xmlns:a16="http://schemas.microsoft.com/office/drawing/2014/main" id="{393CAEFF-8016-4F4C-ACFA-2135499AF462}"/>
                </a:ext>
              </a:extLst>
            </p:cNvPr>
            <p:cNvGrpSpPr>
              <a:grpSpLocks/>
            </p:cNvGrpSpPr>
            <p:nvPr/>
          </p:nvGrpSpPr>
          <p:grpSpPr bwMode="auto">
            <a:xfrm flipH="1">
              <a:off x="1632" y="2016"/>
              <a:ext cx="336" cy="370"/>
              <a:chOff x="1404" y="1260"/>
              <a:chExt cx="631" cy="658"/>
            </a:xfrm>
          </p:grpSpPr>
          <p:sp>
            <p:nvSpPr>
              <p:cNvPr id="43" name="Oval 21">
                <a:extLst>
                  <a:ext uri="{FF2B5EF4-FFF2-40B4-BE49-F238E27FC236}">
                    <a16:creationId xmlns:a16="http://schemas.microsoft.com/office/drawing/2014/main" id="{4F7DCC82-EC4E-45C4-B191-2C0CCEE7D873}"/>
                  </a:ext>
                </a:extLst>
              </p:cNvPr>
              <p:cNvSpPr>
                <a:spLocks noChangeArrowheads="1"/>
              </p:cNvSpPr>
              <p:nvPr/>
            </p:nvSpPr>
            <p:spPr bwMode="auto">
              <a:xfrm>
                <a:off x="1637" y="1565"/>
                <a:ext cx="344" cy="326"/>
              </a:xfrm>
              <a:prstGeom prst="ellipse">
                <a:avLst/>
              </a:prstGeom>
              <a:solidFill>
                <a:schemeClr val="bg1"/>
              </a:solidFill>
              <a:ln w="25400">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 name="Freeform 22">
                <a:extLst>
                  <a:ext uri="{FF2B5EF4-FFF2-40B4-BE49-F238E27FC236}">
                    <a16:creationId xmlns:a16="http://schemas.microsoft.com/office/drawing/2014/main" id="{9B945873-8A8A-43A5-B049-7A172A764681}"/>
                  </a:ext>
                </a:extLst>
              </p:cNvPr>
              <p:cNvSpPr>
                <a:spLocks/>
              </p:cNvSpPr>
              <p:nvPr/>
            </p:nvSpPr>
            <p:spPr bwMode="auto">
              <a:xfrm>
                <a:off x="1404" y="1260"/>
                <a:ext cx="631" cy="658"/>
              </a:xfrm>
              <a:custGeom>
                <a:avLst/>
                <a:gdLst>
                  <a:gd name="T0" fmla="*/ 189 w 631"/>
                  <a:gd name="T1" fmla="*/ 657 h 658"/>
                  <a:gd name="T2" fmla="*/ 630 w 631"/>
                  <a:gd name="T3" fmla="*/ 306 h 658"/>
                  <a:gd name="T4" fmla="*/ 324 w 631"/>
                  <a:gd name="T5" fmla="*/ 198 h 658"/>
                  <a:gd name="T6" fmla="*/ 162 w 631"/>
                  <a:gd name="T7" fmla="*/ 0 h 658"/>
                  <a:gd name="T8" fmla="*/ 0 w 631"/>
                  <a:gd name="T9" fmla="*/ 117 h 658"/>
                  <a:gd name="T10" fmla="*/ 162 w 631"/>
                  <a:gd name="T11" fmla="*/ 333 h 658"/>
                  <a:gd name="T12" fmla="*/ 189 w 631"/>
                  <a:gd name="T13" fmla="*/ 657 h 658"/>
                </a:gdLst>
                <a:ahLst/>
                <a:cxnLst>
                  <a:cxn ang="0">
                    <a:pos x="T0" y="T1"/>
                  </a:cxn>
                  <a:cxn ang="0">
                    <a:pos x="T2" y="T3"/>
                  </a:cxn>
                  <a:cxn ang="0">
                    <a:pos x="T4" y="T5"/>
                  </a:cxn>
                  <a:cxn ang="0">
                    <a:pos x="T6" y="T7"/>
                  </a:cxn>
                  <a:cxn ang="0">
                    <a:pos x="T8" y="T9"/>
                  </a:cxn>
                  <a:cxn ang="0">
                    <a:pos x="T10" y="T11"/>
                  </a:cxn>
                  <a:cxn ang="0">
                    <a:pos x="T12" y="T13"/>
                  </a:cxn>
                </a:cxnLst>
                <a:rect l="0" t="0" r="r" b="b"/>
                <a:pathLst>
                  <a:path w="631" h="658">
                    <a:moveTo>
                      <a:pt x="189" y="657"/>
                    </a:moveTo>
                    <a:lnTo>
                      <a:pt x="630" y="306"/>
                    </a:lnTo>
                    <a:lnTo>
                      <a:pt x="324" y="198"/>
                    </a:lnTo>
                    <a:lnTo>
                      <a:pt x="162" y="0"/>
                    </a:lnTo>
                    <a:lnTo>
                      <a:pt x="0" y="117"/>
                    </a:lnTo>
                    <a:lnTo>
                      <a:pt x="162" y="333"/>
                    </a:lnTo>
                    <a:lnTo>
                      <a:pt x="189" y="657"/>
                    </a:lnTo>
                  </a:path>
                </a:pathLst>
              </a:custGeom>
              <a:solidFill>
                <a:schemeClr val="bg1"/>
              </a:solidFill>
              <a:ln w="25400" cap="rnd" cmpd="sng">
                <a:solidFill>
                  <a:srgbClr val="FF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36" name="Group 23">
              <a:extLst>
                <a:ext uri="{FF2B5EF4-FFF2-40B4-BE49-F238E27FC236}">
                  <a16:creationId xmlns:a16="http://schemas.microsoft.com/office/drawing/2014/main" id="{78570FB8-3588-4E33-89D8-D1F0D809798A}"/>
                </a:ext>
              </a:extLst>
            </p:cNvPr>
            <p:cNvGrpSpPr>
              <a:grpSpLocks/>
            </p:cNvGrpSpPr>
            <p:nvPr/>
          </p:nvGrpSpPr>
          <p:grpSpPr bwMode="auto">
            <a:xfrm>
              <a:off x="624" y="2064"/>
              <a:ext cx="288" cy="336"/>
              <a:chOff x="1404" y="1260"/>
              <a:chExt cx="631" cy="658"/>
            </a:xfrm>
          </p:grpSpPr>
          <p:sp>
            <p:nvSpPr>
              <p:cNvPr id="41" name="Oval 24">
                <a:extLst>
                  <a:ext uri="{FF2B5EF4-FFF2-40B4-BE49-F238E27FC236}">
                    <a16:creationId xmlns:a16="http://schemas.microsoft.com/office/drawing/2014/main" id="{FD5BFEBE-8EB3-4920-A264-2E1AA52CDF1C}"/>
                  </a:ext>
                </a:extLst>
              </p:cNvPr>
              <p:cNvSpPr>
                <a:spLocks noChangeArrowheads="1"/>
              </p:cNvSpPr>
              <p:nvPr/>
            </p:nvSpPr>
            <p:spPr bwMode="auto">
              <a:xfrm>
                <a:off x="1637" y="1565"/>
                <a:ext cx="344" cy="326"/>
              </a:xfrm>
              <a:prstGeom prst="ellipse">
                <a:avLst/>
              </a:prstGeom>
              <a:solidFill>
                <a:schemeClr val="bg1"/>
              </a:solidFill>
              <a:ln w="25400">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2" name="Freeform 25">
                <a:extLst>
                  <a:ext uri="{FF2B5EF4-FFF2-40B4-BE49-F238E27FC236}">
                    <a16:creationId xmlns:a16="http://schemas.microsoft.com/office/drawing/2014/main" id="{FD62023B-F89B-4CA5-9F2B-0D74EF074174}"/>
                  </a:ext>
                </a:extLst>
              </p:cNvPr>
              <p:cNvSpPr>
                <a:spLocks/>
              </p:cNvSpPr>
              <p:nvPr/>
            </p:nvSpPr>
            <p:spPr bwMode="auto">
              <a:xfrm>
                <a:off x="1404" y="1260"/>
                <a:ext cx="631" cy="658"/>
              </a:xfrm>
              <a:custGeom>
                <a:avLst/>
                <a:gdLst>
                  <a:gd name="T0" fmla="*/ 189 w 631"/>
                  <a:gd name="T1" fmla="*/ 657 h 658"/>
                  <a:gd name="T2" fmla="*/ 630 w 631"/>
                  <a:gd name="T3" fmla="*/ 306 h 658"/>
                  <a:gd name="T4" fmla="*/ 324 w 631"/>
                  <a:gd name="T5" fmla="*/ 198 h 658"/>
                  <a:gd name="T6" fmla="*/ 162 w 631"/>
                  <a:gd name="T7" fmla="*/ 0 h 658"/>
                  <a:gd name="T8" fmla="*/ 0 w 631"/>
                  <a:gd name="T9" fmla="*/ 117 h 658"/>
                  <a:gd name="T10" fmla="*/ 162 w 631"/>
                  <a:gd name="T11" fmla="*/ 333 h 658"/>
                  <a:gd name="T12" fmla="*/ 189 w 631"/>
                  <a:gd name="T13" fmla="*/ 657 h 658"/>
                </a:gdLst>
                <a:ahLst/>
                <a:cxnLst>
                  <a:cxn ang="0">
                    <a:pos x="T0" y="T1"/>
                  </a:cxn>
                  <a:cxn ang="0">
                    <a:pos x="T2" y="T3"/>
                  </a:cxn>
                  <a:cxn ang="0">
                    <a:pos x="T4" y="T5"/>
                  </a:cxn>
                  <a:cxn ang="0">
                    <a:pos x="T6" y="T7"/>
                  </a:cxn>
                  <a:cxn ang="0">
                    <a:pos x="T8" y="T9"/>
                  </a:cxn>
                  <a:cxn ang="0">
                    <a:pos x="T10" y="T11"/>
                  </a:cxn>
                  <a:cxn ang="0">
                    <a:pos x="T12" y="T13"/>
                  </a:cxn>
                </a:cxnLst>
                <a:rect l="0" t="0" r="r" b="b"/>
                <a:pathLst>
                  <a:path w="631" h="658">
                    <a:moveTo>
                      <a:pt x="189" y="657"/>
                    </a:moveTo>
                    <a:lnTo>
                      <a:pt x="630" y="306"/>
                    </a:lnTo>
                    <a:lnTo>
                      <a:pt x="324" y="198"/>
                    </a:lnTo>
                    <a:lnTo>
                      <a:pt x="162" y="0"/>
                    </a:lnTo>
                    <a:lnTo>
                      <a:pt x="0" y="117"/>
                    </a:lnTo>
                    <a:lnTo>
                      <a:pt x="162" y="333"/>
                    </a:lnTo>
                    <a:lnTo>
                      <a:pt x="189" y="657"/>
                    </a:lnTo>
                  </a:path>
                </a:pathLst>
              </a:custGeom>
              <a:solidFill>
                <a:schemeClr val="bg1"/>
              </a:solidFill>
              <a:ln w="25400" cap="rnd" cmpd="sng">
                <a:solidFill>
                  <a:srgbClr val="FF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37" name="Group 26">
              <a:extLst>
                <a:ext uri="{FF2B5EF4-FFF2-40B4-BE49-F238E27FC236}">
                  <a16:creationId xmlns:a16="http://schemas.microsoft.com/office/drawing/2014/main" id="{CBF9765E-9DEA-450F-A3B1-EFAF023AE936}"/>
                </a:ext>
              </a:extLst>
            </p:cNvPr>
            <p:cNvGrpSpPr>
              <a:grpSpLocks/>
            </p:cNvGrpSpPr>
            <p:nvPr/>
          </p:nvGrpSpPr>
          <p:grpSpPr bwMode="auto">
            <a:xfrm>
              <a:off x="1087" y="1344"/>
              <a:ext cx="353" cy="758"/>
              <a:chOff x="2492" y="989"/>
              <a:chExt cx="353" cy="758"/>
            </a:xfrm>
          </p:grpSpPr>
          <p:sp>
            <p:nvSpPr>
              <p:cNvPr id="38" name="Rectangle 27">
                <a:extLst>
                  <a:ext uri="{FF2B5EF4-FFF2-40B4-BE49-F238E27FC236}">
                    <a16:creationId xmlns:a16="http://schemas.microsoft.com/office/drawing/2014/main" id="{18CD80C5-9024-4BC0-90D8-85AC6FB3147F}"/>
                  </a:ext>
                </a:extLst>
              </p:cNvPr>
              <p:cNvSpPr>
                <a:spLocks noChangeArrowheads="1"/>
              </p:cNvSpPr>
              <p:nvPr/>
            </p:nvSpPr>
            <p:spPr bwMode="auto">
              <a:xfrm>
                <a:off x="2492" y="989"/>
                <a:ext cx="353" cy="506"/>
              </a:xfrm>
              <a:prstGeom prst="rect">
                <a:avLst/>
              </a:prstGeom>
              <a:solidFill>
                <a:srgbClr val="000000"/>
              </a:solidFill>
              <a:ln w="25400">
                <a:solidFill>
                  <a:srgbClr val="FFFF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 name="Rectangle 28">
                <a:extLst>
                  <a:ext uri="{FF2B5EF4-FFF2-40B4-BE49-F238E27FC236}">
                    <a16:creationId xmlns:a16="http://schemas.microsoft.com/office/drawing/2014/main" id="{7B0375CB-6437-4094-B090-5173AE2E6930}"/>
                  </a:ext>
                </a:extLst>
              </p:cNvPr>
              <p:cNvSpPr>
                <a:spLocks noChangeArrowheads="1"/>
              </p:cNvSpPr>
              <p:nvPr/>
            </p:nvSpPr>
            <p:spPr bwMode="auto">
              <a:xfrm>
                <a:off x="2591" y="1502"/>
                <a:ext cx="155" cy="65"/>
              </a:xfrm>
              <a:prstGeom prst="rect">
                <a:avLst/>
              </a:prstGeom>
              <a:solidFill>
                <a:srgbClr val="000000"/>
              </a:solidFill>
              <a:ln w="25400">
                <a:solidFill>
                  <a:srgbClr val="FFFF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 name="Rectangle 29">
                <a:extLst>
                  <a:ext uri="{FF2B5EF4-FFF2-40B4-BE49-F238E27FC236}">
                    <a16:creationId xmlns:a16="http://schemas.microsoft.com/office/drawing/2014/main" id="{A0053C26-2F8D-4DC5-8635-9C279B0DE0B5}"/>
                  </a:ext>
                </a:extLst>
              </p:cNvPr>
              <p:cNvSpPr>
                <a:spLocks noChangeArrowheads="1"/>
              </p:cNvSpPr>
              <p:nvPr/>
            </p:nvSpPr>
            <p:spPr bwMode="auto">
              <a:xfrm>
                <a:off x="2537" y="1574"/>
                <a:ext cx="272" cy="173"/>
              </a:xfrm>
              <a:prstGeom prst="rect">
                <a:avLst/>
              </a:prstGeom>
              <a:solidFill>
                <a:srgbClr val="000000"/>
              </a:solidFill>
              <a:ln w="25400">
                <a:solidFill>
                  <a:srgbClr val="FFFF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45" name="Rectangle 32">
            <a:extLst>
              <a:ext uri="{FF2B5EF4-FFF2-40B4-BE49-F238E27FC236}">
                <a16:creationId xmlns:a16="http://schemas.microsoft.com/office/drawing/2014/main" id="{DFC29808-2315-4630-B35B-DEA0950D6977}"/>
              </a:ext>
            </a:extLst>
          </p:cNvPr>
          <p:cNvSpPr>
            <a:spLocks noChangeArrowheads="1"/>
          </p:cNvSpPr>
          <p:nvPr/>
        </p:nvSpPr>
        <p:spPr bwMode="auto">
          <a:xfrm>
            <a:off x="304800" y="990600"/>
            <a:ext cx="868680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l">
              <a:spcBef>
                <a:spcPct val="20000"/>
              </a:spcBef>
              <a:buClr>
                <a:srgbClr val="000066"/>
              </a:buClr>
              <a:buSzPct val="75000"/>
              <a:buFont typeface="Wingdings" panose="05000000000000000000" pitchFamily="2" charset="2"/>
              <a:buChar char="q"/>
              <a:defRPr sz="2400">
                <a:solidFill>
                  <a:schemeClr val="tx1"/>
                </a:solidFill>
                <a:latin typeface="Garamond" panose="02020404030301010803" pitchFamily="18" charset="0"/>
              </a:defRPr>
            </a:lvl1pPr>
            <a:lvl2pPr marL="742950" indent="-285750" algn="l">
              <a:spcBef>
                <a:spcPct val="20000"/>
              </a:spcBef>
              <a:buClr>
                <a:srgbClr val="003300"/>
              </a:buClr>
              <a:buSzPct val="75000"/>
              <a:buFont typeface="Wingdings" panose="05000000000000000000" pitchFamily="2" charset="2"/>
              <a:buChar char="m"/>
              <a:defRPr sz="2000">
                <a:solidFill>
                  <a:schemeClr val="tx1"/>
                </a:solidFill>
                <a:latin typeface="Garamond" panose="02020404030301010803" pitchFamily="18" charset="0"/>
              </a:defRPr>
            </a:lvl2pPr>
            <a:lvl3pPr marL="1143000" indent="-228600" algn="l">
              <a:spcBef>
                <a:spcPct val="20000"/>
              </a:spcBef>
              <a:buClr>
                <a:srgbClr val="663300"/>
              </a:buClr>
              <a:buChar char="o"/>
              <a:defRPr>
                <a:solidFill>
                  <a:schemeClr val="tx1"/>
                </a:solidFill>
                <a:latin typeface="Garamond" panose="02020404030301010803" pitchFamily="18" charset="0"/>
              </a:defRPr>
            </a:lvl3pPr>
            <a:lvl4pPr marL="1600200" indent="-228600" algn="l">
              <a:spcBef>
                <a:spcPct val="20000"/>
              </a:spcBef>
              <a:buClr>
                <a:srgbClr val="A50021"/>
              </a:buClr>
              <a:buSzPct val="75000"/>
              <a:buFont typeface="Wingdings" panose="05000000000000000000" pitchFamily="2" charset="2"/>
              <a:buChar char="v"/>
              <a:defRPr sz="1600">
                <a:solidFill>
                  <a:schemeClr val="tx1"/>
                </a:solidFill>
                <a:latin typeface="Garamond" panose="02020404030301010803" pitchFamily="18" charset="0"/>
              </a:defRPr>
            </a:lvl4pPr>
            <a:lvl5pPr marL="2057400" indent="-228600" algn="l">
              <a:spcBef>
                <a:spcPct val="20000"/>
              </a:spcBef>
              <a:buClr>
                <a:srgbClr val="660066"/>
              </a:buClr>
              <a:buSzPct val="75000"/>
              <a:buFont typeface="Wingdings" panose="05000000000000000000" pitchFamily="2" charset="2"/>
              <a:buChar char="Ø"/>
              <a:defRPr sz="1400">
                <a:solidFill>
                  <a:schemeClr val="tx1"/>
                </a:solidFill>
                <a:latin typeface="Garamond" panose="02020404030301010803" pitchFamily="18" charset="0"/>
              </a:defRPr>
            </a:lvl5pPr>
            <a:lvl6pPr marL="2514600" indent="-228600" fontAlgn="base">
              <a:spcBef>
                <a:spcPct val="20000"/>
              </a:spcBef>
              <a:spcAft>
                <a:spcPct val="0"/>
              </a:spcAft>
              <a:buClr>
                <a:srgbClr val="660066"/>
              </a:buClr>
              <a:buSzPct val="75000"/>
              <a:buFont typeface="Wingdings" panose="05000000000000000000" pitchFamily="2" charset="2"/>
              <a:buChar char="Ø"/>
              <a:defRPr sz="1400">
                <a:solidFill>
                  <a:schemeClr val="tx1"/>
                </a:solidFill>
                <a:latin typeface="Garamond" panose="02020404030301010803" pitchFamily="18" charset="0"/>
              </a:defRPr>
            </a:lvl6pPr>
            <a:lvl7pPr marL="2971800" indent="-228600" fontAlgn="base">
              <a:spcBef>
                <a:spcPct val="20000"/>
              </a:spcBef>
              <a:spcAft>
                <a:spcPct val="0"/>
              </a:spcAft>
              <a:buClr>
                <a:srgbClr val="660066"/>
              </a:buClr>
              <a:buSzPct val="75000"/>
              <a:buFont typeface="Wingdings" panose="05000000000000000000" pitchFamily="2" charset="2"/>
              <a:buChar char="Ø"/>
              <a:defRPr sz="1400">
                <a:solidFill>
                  <a:schemeClr val="tx1"/>
                </a:solidFill>
                <a:latin typeface="Garamond" panose="02020404030301010803" pitchFamily="18" charset="0"/>
              </a:defRPr>
            </a:lvl7pPr>
            <a:lvl8pPr marL="3429000" indent="-228600" fontAlgn="base">
              <a:spcBef>
                <a:spcPct val="20000"/>
              </a:spcBef>
              <a:spcAft>
                <a:spcPct val="0"/>
              </a:spcAft>
              <a:buClr>
                <a:srgbClr val="660066"/>
              </a:buClr>
              <a:buSzPct val="75000"/>
              <a:buFont typeface="Wingdings" panose="05000000000000000000" pitchFamily="2" charset="2"/>
              <a:buChar char="Ø"/>
              <a:defRPr sz="1400">
                <a:solidFill>
                  <a:schemeClr val="tx1"/>
                </a:solidFill>
                <a:latin typeface="Garamond" panose="02020404030301010803" pitchFamily="18" charset="0"/>
              </a:defRPr>
            </a:lvl8pPr>
            <a:lvl9pPr marL="3886200" indent="-228600" fontAlgn="base">
              <a:spcBef>
                <a:spcPct val="20000"/>
              </a:spcBef>
              <a:spcAft>
                <a:spcPct val="0"/>
              </a:spcAft>
              <a:buClr>
                <a:srgbClr val="660066"/>
              </a:buClr>
              <a:buSzPct val="75000"/>
              <a:buFont typeface="Wingdings" panose="05000000000000000000" pitchFamily="2" charset="2"/>
              <a:buChar char="Ø"/>
              <a:defRPr sz="1400">
                <a:solidFill>
                  <a:schemeClr val="tx1"/>
                </a:solidFill>
                <a:latin typeface="Garamond" panose="02020404030301010803" pitchFamily="18" charset="0"/>
              </a:defRPr>
            </a:lvl9pPr>
          </a:lstStyle>
          <a:p>
            <a:r>
              <a:rPr lang="zh-CN" altLang="en-US" dirty="0">
                <a:solidFill>
                  <a:schemeClr val="tx2"/>
                </a:solidFill>
              </a:rPr>
              <a:t>光源照射方式：亮场</a:t>
            </a:r>
            <a:r>
              <a:rPr lang="en-US" altLang="zh-CN" dirty="0">
                <a:solidFill>
                  <a:schemeClr val="tx2"/>
                </a:solidFill>
              </a:rPr>
              <a:t>——</a:t>
            </a:r>
            <a:r>
              <a:rPr lang="zh-CN" altLang="en-US" dirty="0">
                <a:solidFill>
                  <a:schemeClr val="tx2"/>
                </a:solidFill>
              </a:rPr>
              <a:t>最直接的照明</a:t>
            </a:r>
            <a:endParaRPr lang="en-US" altLang="zh-CN" dirty="0">
              <a:solidFill>
                <a:schemeClr val="tx2"/>
              </a:solidFill>
            </a:endParaRPr>
          </a:p>
        </p:txBody>
      </p:sp>
    </p:spTree>
    <p:extLst>
      <p:ext uri="{BB962C8B-B14F-4D97-AF65-F5344CB8AC3E}">
        <p14:creationId xmlns:p14="http://schemas.microsoft.com/office/powerpoint/2010/main" val="17775342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6BF1C1B-B180-42A8-A4D9-5791ACAB4A34}"/>
              </a:ext>
            </a:extLst>
          </p:cNvPr>
          <p:cNvSpPr>
            <a:spLocks noChangeArrowheads="1"/>
          </p:cNvSpPr>
          <p:nvPr/>
        </p:nvSpPr>
        <p:spPr bwMode="auto">
          <a:xfrm>
            <a:off x="228600" y="304800"/>
            <a:ext cx="2687216"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eaLnBrk="0" hangingPunct="0"/>
            <a:r>
              <a:rPr lang="en-US" altLang="zh-CN" sz="1800" b="0" i="1" dirty="0">
                <a:effectLst/>
                <a:latin typeface="宋体" charset="-122"/>
                <a:ea typeface="宋体" charset="-122"/>
              </a:rPr>
              <a:t>3.10 </a:t>
            </a:r>
            <a:r>
              <a:rPr lang="zh-CN" altLang="en-US" sz="1800" b="0" i="1" dirty="0">
                <a:effectLst/>
                <a:latin typeface="宋体" charset="-122"/>
                <a:ea typeface="宋体" charset="-122"/>
              </a:rPr>
              <a:t>光源特性</a:t>
            </a:r>
            <a:endParaRPr kumimoji="0" lang="zh-CN" altLang="en-US" sz="1800" b="0" i="1" dirty="0">
              <a:effectLst/>
              <a:latin typeface="宋体" charset="-122"/>
              <a:ea typeface="宋体" charset="-122"/>
            </a:endParaRPr>
          </a:p>
        </p:txBody>
      </p:sp>
      <p:sp>
        <p:nvSpPr>
          <p:cNvPr id="4" name="Text Box 2">
            <a:extLst>
              <a:ext uri="{FF2B5EF4-FFF2-40B4-BE49-F238E27FC236}">
                <a16:creationId xmlns:a16="http://schemas.microsoft.com/office/drawing/2014/main" id="{E3FFB182-479B-4D5C-85F6-EACEB7FF0B64}"/>
              </a:ext>
            </a:extLst>
          </p:cNvPr>
          <p:cNvSpPr txBox="1">
            <a:spLocks noChangeArrowheads="1"/>
          </p:cNvSpPr>
          <p:nvPr/>
        </p:nvSpPr>
        <p:spPr bwMode="auto">
          <a:xfrm>
            <a:off x="4067175" y="6021388"/>
            <a:ext cx="360045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endParaRPr lang="zh-CN" altLang="en-US" sz="1800" b="0" baseline="-25000">
              <a:latin typeface="Verdana" panose="020B0604030504040204" pitchFamily="34" charset="0"/>
            </a:endParaRPr>
          </a:p>
        </p:txBody>
      </p:sp>
      <p:sp>
        <p:nvSpPr>
          <p:cNvPr id="6" name="AutoShape 13">
            <a:extLst>
              <a:ext uri="{FF2B5EF4-FFF2-40B4-BE49-F238E27FC236}">
                <a16:creationId xmlns:a16="http://schemas.microsoft.com/office/drawing/2014/main" id="{527CFD05-85F9-4A9D-8054-D974C623B5E4}"/>
              </a:ext>
            </a:extLst>
          </p:cNvPr>
          <p:cNvSpPr>
            <a:spLocks noChangeArrowheads="1"/>
          </p:cNvSpPr>
          <p:nvPr/>
        </p:nvSpPr>
        <p:spPr bwMode="auto">
          <a:xfrm>
            <a:off x="2971800" y="1752600"/>
            <a:ext cx="2286000" cy="609600"/>
          </a:xfrm>
          <a:prstGeom prst="curvedDownArrow">
            <a:avLst>
              <a:gd name="adj1" fmla="val 42188"/>
              <a:gd name="adj2" fmla="val 98438"/>
              <a:gd name="adj3" fmla="val 40366"/>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7" name="Picture 14" descr="darkfield">
            <a:extLst>
              <a:ext uri="{FF2B5EF4-FFF2-40B4-BE49-F238E27FC236}">
                <a16:creationId xmlns:a16="http://schemas.microsoft.com/office/drawing/2014/main" id="{E5272E2B-88DF-4047-97BB-A5A66327CC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7800" y="2590800"/>
            <a:ext cx="3562350" cy="3544888"/>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15">
            <a:extLst>
              <a:ext uri="{FF2B5EF4-FFF2-40B4-BE49-F238E27FC236}">
                <a16:creationId xmlns:a16="http://schemas.microsoft.com/office/drawing/2014/main" id="{C2113F46-FEF5-46F3-BE23-4161B167168B}"/>
              </a:ext>
            </a:extLst>
          </p:cNvPr>
          <p:cNvGrpSpPr>
            <a:grpSpLocks/>
          </p:cNvGrpSpPr>
          <p:nvPr/>
        </p:nvGrpSpPr>
        <p:grpSpPr bwMode="auto">
          <a:xfrm>
            <a:off x="609600" y="2362200"/>
            <a:ext cx="3124200" cy="3825875"/>
            <a:chOff x="384" y="1488"/>
            <a:chExt cx="1968" cy="2410"/>
          </a:xfrm>
        </p:grpSpPr>
        <p:sp>
          <p:nvSpPr>
            <p:cNvPr id="10" name="Rectangle 16">
              <a:extLst>
                <a:ext uri="{FF2B5EF4-FFF2-40B4-BE49-F238E27FC236}">
                  <a16:creationId xmlns:a16="http://schemas.microsoft.com/office/drawing/2014/main" id="{C1A5C24D-694F-4109-80CE-70D98A649759}"/>
                </a:ext>
              </a:extLst>
            </p:cNvPr>
            <p:cNvSpPr>
              <a:spLocks noChangeArrowheads="1"/>
            </p:cNvSpPr>
            <p:nvPr/>
          </p:nvSpPr>
          <p:spPr bwMode="auto">
            <a:xfrm>
              <a:off x="570" y="3423"/>
              <a:ext cx="1446" cy="225"/>
            </a:xfrm>
            <a:prstGeom prst="rect">
              <a:avLst/>
            </a:prstGeom>
            <a:solidFill>
              <a:schemeClr val="tx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 name="Text Box 17">
              <a:extLst>
                <a:ext uri="{FF2B5EF4-FFF2-40B4-BE49-F238E27FC236}">
                  <a16:creationId xmlns:a16="http://schemas.microsoft.com/office/drawing/2014/main" id="{DB8A5BB1-25C6-4CA4-BFBC-3EB645207B81}"/>
                </a:ext>
              </a:extLst>
            </p:cNvPr>
            <p:cNvSpPr txBox="1">
              <a:spLocks noChangeArrowheads="1"/>
            </p:cNvSpPr>
            <p:nvPr/>
          </p:nvSpPr>
          <p:spPr bwMode="auto">
            <a:xfrm>
              <a:off x="807" y="3648"/>
              <a:ext cx="91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pPr>
              <a:r>
                <a:rPr kumimoji="1" lang="zh-CN" altLang="en-US" sz="2000">
                  <a:latin typeface="Times New Roman" panose="02020603050405020304" pitchFamily="18" charset="0"/>
                </a:rPr>
                <a:t>低角度照明</a:t>
              </a:r>
            </a:p>
          </p:txBody>
        </p:sp>
        <p:sp>
          <p:nvSpPr>
            <p:cNvPr id="12" name="Line 18">
              <a:extLst>
                <a:ext uri="{FF2B5EF4-FFF2-40B4-BE49-F238E27FC236}">
                  <a16:creationId xmlns:a16="http://schemas.microsoft.com/office/drawing/2014/main" id="{8021E625-8232-4EF7-A67B-C45B6D49EDC9}"/>
                </a:ext>
              </a:extLst>
            </p:cNvPr>
            <p:cNvSpPr>
              <a:spLocks noChangeShapeType="1"/>
            </p:cNvSpPr>
            <p:nvPr/>
          </p:nvSpPr>
          <p:spPr bwMode="auto">
            <a:xfrm flipH="1">
              <a:off x="1296" y="3120"/>
              <a:ext cx="624" cy="240"/>
            </a:xfrm>
            <a:prstGeom prst="line">
              <a:avLst/>
            </a:prstGeom>
            <a:noFill/>
            <a:ln w="19050">
              <a:solidFill>
                <a:srgbClr val="FF0000"/>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3" name="Line 19">
              <a:extLst>
                <a:ext uri="{FF2B5EF4-FFF2-40B4-BE49-F238E27FC236}">
                  <a16:creationId xmlns:a16="http://schemas.microsoft.com/office/drawing/2014/main" id="{87BD5F1F-FF1B-4BF5-BAC6-E9385AA7C4D9}"/>
                </a:ext>
              </a:extLst>
            </p:cNvPr>
            <p:cNvSpPr>
              <a:spLocks noChangeShapeType="1"/>
            </p:cNvSpPr>
            <p:nvPr/>
          </p:nvSpPr>
          <p:spPr bwMode="auto">
            <a:xfrm flipH="1" flipV="1">
              <a:off x="768" y="3024"/>
              <a:ext cx="480" cy="288"/>
            </a:xfrm>
            <a:prstGeom prst="line">
              <a:avLst/>
            </a:prstGeom>
            <a:noFill/>
            <a:ln w="19050">
              <a:solidFill>
                <a:srgbClr val="FF0000"/>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4" name="Oval 20">
              <a:extLst>
                <a:ext uri="{FF2B5EF4-FFF2-40B4-BE49-F238E27FC236}">
                  <a16:creationId xmlns:a16="http://schemas.microsoft.com/office/drawing/2014/main" id="{F43A51D8-6222-4559-AADB-B5D75DC3624B}"/>
                </a:ext>
              </a:extLst>
            </p:cNvPr>
            <p:cNvSpPr>
              <a:spLocks noChangeArrowheads="1"/>
            </p:cNvSpPr>
            <p:nvPr/>
          </p:nvSpPr>
          <p:spPr bwMode="auto">
            <a:xfrm flipH="1">
              <a:off x="2001" y="2965"/>
              <a:ext cx="209" cy="143"/>
            </a:xfrm>
            <a:prstGeom prst="ellipse">
              <a:avLst/>
            </a:prstGeom>
            <a:solidFill>
              <a:schemeClr val="bg1"/>
            </a:solidFill>
            <a:ln w="25400">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 name="Freeform 21">
              <a:extLst>
                <a:ext uri="{FF2B5EF4-FFF2-40B4-BE49-F238E27FC236}">
                  <a16:creationId xmlns:a16="http://schemas.microsoft.com/office/drawing/2014/main" id="{35478F34-65EA-4CB4-93A2-BEB94FCC77F5}"/>
                </a:ext>
              </a:extLst>
            </p:cNvPr>
            <p:cNvSpPr>
              <a:spLocks/>
            </p:cNvSpPr>
            <p:nvPr/>
          </p:nvSpPr>
          <p:spPr bwMode="auto">
            <a:xfrm flipH="1">
              <a:off x="1968" y="2832"/>
              <a:ext cx="384" cy="288"/>
            </a:xfrm>
            <a:custGeom>
              <a:avLst/>
              <a:gdLst>
                <a:gd name="T0" fmla="*/ 189 w 631"/>
                <a:gd name="T1" fmla="*/ 657 h 658"/>
                <a:gd name="T2" fmla="*/ 630 w 631"/>
                <a:gd name="T3" fmla="*/ 306 h 658"/>
                <a:gd name="T4" fmla="*/ 324 w 631"/>
                <a:gd name="T5" fmla="*/ 198 h 658"/>
                <a:gd name="T6" fmla="*/ 162 w 631"/>
                <a:gd name="T7" fmla="*/ 0 h 658"/>
                <a:gd name="T8" fmla="*/ 0 w 631"/>
                <a:gd name="T9" fmla="*/ 117 h 658"/>
                <a:gd name="T10" fmla="*/ 162 w 631"/>
                <a:gd name="T11" fmla="*/ 333 h 658"/>
                <a:gd name="T12" fmla="*/ 189 w 631"/>
                <a:gd name="T13" fmla="*/ 657 h 658"/>
              </a:gdLst>
              <a:ahLst/>
              <a:cxnLst>
                <a:cxn ang="0">
                  <a:pos x="T0" y="T1"/>
                </a:cxn>
                <a:cxn ang="0">
                  <a:pos x="T2" y="T3"/>
                </a:cxn>
                <a:cxn ang="0">
                  <a:pos x="T4" y="T5"/>
                </a:cxn>
                <a:cxn ang="0">
                  <a:pos x="T6" y="T7"/>
                </a:cxn>
                <a:cxn ang="0">
                  <a:pos x="T8" y="T9"/>
                </a:cxn>
                <a:cxn ang="0">
                  <a:pos x="T10" y="T11"/>
                </a:cxn>
                <a:cxn ang="0">
                  <a:pos x="T12" y="T13"/>
                </a:cxn>
              </a:cxnLst>
              <a:rect l="0" t="0" r="r" b="b"/>
              <a:pathLst>
                <a:path w="631" h="658">
                  <a:moveTo>
                    <a:pt x="189" y="657"/>
                  </a:moveTo>
                  <a:lnTo>
                    <a:pt x="630" y="306"/>
                  </a:lnTo>
                  <a:lnTo>
                    <a:pt x="324" y="198"/>
                  </a:lnTo>
                  <a:lnTo>
                    <a:pt x="162" y="0"/>
                  </a:lnTo>
                  <a:lnTo>
                    <a:pt x="0" y="117"/>
                  </a:lnTo>
                  <a:lnTo>
                    <a:pt x="162" y="333"/>
                  </a:lnTo>
                  <a:lnTo>
                    <a:pt x="189" y="657"/>
                  </a:lnTo>
                </a:path>
              </a:pathLst>
            </a:custGeom>
            <a:solidFill>
              <a:schemeClr val="bg1"/>
            </a:solidFill>
            <a:ln w="25400" cap="rnd" cmpd="sng">
              <a:solidFill>
                <a:srgbClr val="FF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 name="Oval 22">
              <a:extLst>
                <a:ext uri="{FF2B5EF4-FFF2-40B4-BE49-F238E27FC236}">
                  <a16:creationId xmlns:a16="http://schemas.microsoft.com/office/drawing/2014/main" id="{AC09F01B-837C-4912-B721-DFCC51DE0B31}"/>
                </a:ext>
              </a:extLst>
            </p:cNvPr>
            <p:cNvSpPr>
              <a:spLocks noChangeArrowheads="1"/>
            </p:cNvSpPr>
            <p:nvPr/>
          </p:nvSpPr>
          <p:spPr bwMode="auto">
            <a:xfrm>
              <a:off x="508" y="2965"/>
              <a:ext cx="183" cy="143"/>
            </a:xfrm>
            <a:prstGeom prst="ellipse">
              <a:avLst/>
            </a:prstGeom>
            <a:solidFill>
              <a:schemeClr val="bg1"/>
            </a:solidFill>
            <a:ln w="25400">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 name="Freeform 23">
              <a:extLst>
                <a:ext uri="{FF2B5EF4-FFF2-40B4-BE49-F238E27FC236}">
                  <a16:creationId xmlns:a16="http://schemas.microsoft.com/office/drawing/2014/main" id="{F8A41DF0-46AA-4551-832A-88EA83B44FF6}"/>
                </a:ext>
              </a:extLst>
            </p:cNvPr>
            <p:cNvSpPr>
              <a:spLocks/>
            </p:cNvSpPr>
            <p:nvPr/>
          </p:nvSpPr>
          <p:spPr bwMode="auto">
            <a:xfrm>
              <a:off x="384" y="2832"/>
              <a:ext cx="336" cy="288"/>
            </a:xfrm>
            <a:custGeom>
              <a:avLst/>
              <a:gdLst>
                <a:gd name="T0" fmla="*/ 189 w 631"/>
                <a:gd name="T1" fmla="*/ 657 h 658"/>
                <a:gd name="T2" fmla="*/ 630 w 631"/>
                <a:gd name="T3" fmla="*/ 306 h 658"/>
                <a:gd name="T4" fmla="*/ 324 w 631"/>
                <a:gd name="T5" fmla="*/ 198 h 658"/>
                <a:gd name="T6" fmla="*/ 162 w 631"/>
                <a:gd name="T7" fmla="*/ 0 h 658"/>
                <a:gd name="T8" fmla="*/ 0 w 631"/>
                <a:gd name="T9" fmla="*/ 117 h 658"/>
                <a:gd name="T10" fmla="*/ 162 w 631"/>
                <a:gd name="T11" fmla="*/ 333 h 658"/>
                <a:gd name="T12" fmla="*/ 189 w 631"/>
                <a:gd name="T13" fmla="*/ 657 h 658"/>
              </a:gdLst>
              <a:ahLst/>
              <a:cxnLst>
                <a:cxn ang="0">
                  <a:pos x="T0" y="T1"/>
                </a:cxn>
                <a:cxn ang="0">
                  <a:pos x="T2" y="T3"/>
                </a:cxn>
                <a:cxn ang="0">
                  <a:pos x="T4" y="T5"/>
                </a:cxn>
                <a:cxn ang="0">
                  <a:pos x="T6" y="T7"/>
                </a:cxn>
                <a:cxn ang="0">
                  <a:pos x="T8" y="T9"/>
                </a:cxn>
                <a:cxn ang="0">
                  <a:pos x="T10" y="T11"/>
                </a:cxn>
                <a:cxn ang="0">
                  <a:pos x="T12" y="T13"/>
                </a:cxn>
              </a:cxnLst>
              <a:rect l="0" t="0" r="r" b="b"/>
              <a:pathLst>
                <a:path w="631" h="658">
                  <a:moveTo>
                    <a:pt x="189" y="657"/>
                  </a:moveTo>
                  <a:lnTo>
                    <a:pt x="630" y="306"/>
                  </a:lnTo>
                  <a:lnTo>
                    <a:pt x="324" y="198"/>
                  </a:lnTo>
                  <a:lnTo>
                    <a:pt x="162" y="0"/>
                  </a:lnTo>
                  <a:lnTo>
                    <a:pt x="0" y="117"/>
                  </a:lnTo>
                  <a:lnTo>
                    <a:pt x="162" y="333"/>
                  </a:lnTo>
                  <a:lnTo>
                    <a:pt x="189" y="657"/>
                  </a:lnTo>
                </a:path>
              </a:pathLst>
            </a:custGeom>
            <a:solidFill>
              <a:schemeClr val="bg1"/>
            </a:solidFill>
            <a:ln w="25400" cap="rnd" cmpd="sng">
              <a:solidFill>
                <a:srgbClr val="FF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8" name="Group 24">
              <a:extLst>
                <a:ext uri="{FF2B5EF4-FFF2-40B4-BE49-F238E27FC236}">
                  <a16:creationId xmlns:a16="http://schemas.microsoft.com/office/drawing/2014/main" id="{B18C0EB6-3B72-4A57-84F3-8C84A5367445}"/>
                </a:ext>
              </a:extLst>
            </p:cNvPr>
            <p:cNvGrpSpPr>
              <a:grpSpLocks/>
            </p:cNvGrpSpPr>
            <p:nvPr/>
          </p:nvGrpSpPr>
          <p:grpSpPr bwMode="auto">
            <a:xfrm>
              <a:off x="1152" y="1488"/>
              <a:ext cx="353" cy="758"/>
              <a:chOff x="2492" y="989"/>
              <a:chExt cx="353" cy="758"/>
            </a:xfrm>
          </p:grpSpPr>
          <p:sp>
            <p:nvSpPr>
              <p:cNvPr id="19" name="Rectangle 25">
                <a:extLst>
                  <a:ext uri="{FF2B5EF4-FFF2-40B4-BE49-F238E27FC236}">
                    <a16:creationId xmlns:a16="http://schemas.microsoft.com/office/drawing/2014/main" id="{642F1173-FE46-460C-8CC9-8CDF1BE01558}"/>
                  </a:ext>
                </a:extLst>
              </p:cNvPr>
              <p:cNvSpPr>
                <a:spLocks noChangeArrowheads="1"/>
              </p:cNvSpPr>
              <p:nvPr/>
            </p:nvSpPr>
            <p:spPr bwMode="auto">
              <a:xfrm>
                <a:off x="2492" y="989"/>
                <a:ext cx="353" cy="506"/>
              </a:xfrm>
              <a:prstGeom prst="rect">
                <a:avLst/>
              </a:prstGeom>
              <a:solidFill>
                <a:srgbClr val="000000"/>
              </a:solidFill>
              <a:ln w="25400">
                <a:solidFill>
                  <a:srgbClr val="FFFF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 name="Rectangle 26">
                <a:extLst>
                  <a:ext uri="{FF2B5EF4-FFF2-40B4-BE49-F238E27FC236}">
                    <a16:creationId xmlns:a16="http://schemas.microsoft.com/office/drawing/2014/main" id="{218EDB3A-FE2E-4614-9620-EA9B5EB26A04}"/>
                  </a:ext>
                </a:extLst>
              </p:cNvPr>
              <p:cNvSpPr>
                <a:spLocks noChangeArrowheads="1"/>
              </p:cNvSpPr>
              <p:nvPr/>
            </p:nvSpPr>
            <p:spPr bwMode="auto">
              <a:xfrm>
                <a:off x="2591" y="1502"/>
                <a:ext cx="155" cy="65"/>
              </a:xfrm>
              <a:prstGeom prst="rect">
                <a:avLst/>
              </a:prstGeom>
              <a:solidFill>
                <a:srgbClr val="000000"/>
              </a:solidFill>
              <a:ln w="25400">
                <a:solidFill>
                  <a:srgbClr val="FFFF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 name="Rectangle 27">
                <a:extLst>
                  <a:ext uri="{FF2B5EF4-FFF2-40B4-BE49-F238E27FC236}">
                    <a16:creationId xmlns:a16="http://schemas.microsoft.com/office/drawing/2014/main" id="{9C77B487-64D5-43B2-8FA0-AE658D5FC69C}"/>
                  </a:ext>
                </a:extLst>
              </p:cNvPr>
              <p:cNvSpPr>
                <a:spLocks noChangeArrowheads="1"/>
              </p:cNvSpPr>
              <p:nvPr/>
            </p:nvSpPr>
            <p:spPr bwMode="auto">
              <a:xfrm>
                <a:off x="2537" y="1574"/>
                <a:ext cx="272" cy="173"/>
              </a:xfrm>
              <a:prstGeom prst="rect">
                <a:avLst/>
              </a:prstGeom>
              <a:solidFill>
                <a:srgbClr val="000000"/>
              </a:solidFill>
              <a:ln w="25400">
                <a:solidFill>
                  <a:srgbClr val="FFFF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22" name="Rectangle 33">
            <a:extLst>
              <a:ext uri="{FF2B5EF4-FFF2-40B4-BE49-F238E27FC236}">
                <a16:creationId xmlns:a16="http://schemas.microsoft.com/office/drawing/2014/main" id="{801E5FF3-36EF-481B-BBFA-E7498A86A953}"/>
              </a:ext>
            </a:extLst>
          </p:cNvPr>
          <p:cNvSpPr txBox="1">
            <a:spLocks noChangeArrowheads="1"/>
          </p:cNvSpPr>
          <p:nvPr/>
        </p:nvSpPr>
        <p:spPr>
          <a:xfrm>
            <a:off x="609600" y="891829"/>
            <a:ext cx="7886700" cy="4351338"/>
          </a:xfrm>
          <a:prstGeom prst="rect">
            <a:avLst/>
          </a:prstGeom>
        </p:spPr>
        <p:txBody>
          <a:bodyPr/>
          <a:lstStyle>
            <a:lvl1pPr marL="342900" indent="-342900" algn="l" rtl="0" fontAlgn="base">
              <a:spcBef>
                <a:spcPct val="20000"/>
              </a:spcBef>
              <a:spcAft>
                <a:spcPct val="0"/>
              </a:spcAft>
              <a:buChar char="•"/>
              <a:defRPr kumimoji="1" sz="3200">
                <a:solidFill>
                  <a:schemeClr val="tx1"/>
                </a:solidFill>
                <a:latin typeface="+mn-lt"/>
                <a:ea typeface="+mn-ea"/>
                <a:cs typeface="+mn-cs"/>
              </a:defRPr>
            </a:lvl1pPr>
            <a:lvl2pPr marL="742950" indent="-285750" algn="l" rtl="0" fontAlgn="base">
              <a:spcBef>
                <a:spcPct val="20000"/>
              </a:spcBef>
              <a:spcAft>
                <a:spcPct val="0"/>
              </a:spcAft>
              <a:buChar char="–"/>
              <a:defRPr kumimoji="1" sz="2800">
                <a:solidFill>
                  <a:schemeClr val="tx1"/>
                </a:solidFill>
                <a:latin typeface="+mn-lt"/>
                <a:ea typeface="+mn-ea"/>
              </a:defRPr>
            </a:lvl2pPr>
            <a:lvl3pPr marL="1143000" indent="-228600" algn="l" rtl="0" fontAlgn="base">
              <a:spcBef>
                <a:spcPct val="20000"/>
              </a:spcBef>
              <a:spcAft>
                <a:spcPct val="0"/>
              </a:spcAft>
              <a:buChar char="•"/>
              <a:defRPr kumimoji="1" sz="2400">
                <a:solidFill>
                  <a:schemeClr val="tx1"/>
                </a:solidFill>
                <a:latin typeface="+mn-lt"/>
                <a:ea typeface="+mn-ea"/>
              </a:defRPr>
            </a:lvl3pPr>
            <a:lvl4pPr marL="1600200" indent="-228600" algn="l" rtl="0" fontAlgn="base">
              <a:spcBef>
                <a:spcPct val="20000"/>
              </a:spcBef>
              <a:spcAft>
                <a:spcPct val="0"/>
              </a:spcAft>
              <a:buChar char="–"/>
              <a:defRPr kumimoji="1" sz="2000">
                <a:solidFill>
                  <a:schemeClr val="tx1"/>
                </a:solidFill>
                <a:latin typeface="+mn-lt"/>
                <a:ea typeface="+mn-ea"/>
              </a:defRPr>
            </a:lvl4pPr>
            <a:lvl5pPr marL="2057400" indent="-228600" algn="l" rtl="0" fontAlgn="base">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a:lstStyle>
          <a:p>
            <a:r>
              <a:rPr lang="zh-CN" altLang="en-US" b="1" kern="0" dirty="0">
                <a:solidFill>
                  <a:schemeClr val="tx2"/>
                </a:solidFill>
                <a:effectLst/>
                <a:ea typeface="宋体" panose="02010600030101010101" pitchFamily="2" charset="-122"/>
              </a:rPr>
              <a:t>光源照射方式：暗场</a:t>
            </a:r>
            <a:r>
              <a:rPr lang="en-US" altLang="zh-CN" b="1" kern="0" dirty="0">
                <a:solidFill>
                  <a:schemeClr val="tx2"/>
                </a:solidFill>
                <a:effectLst/>
                <a:ea typeface="宋体" panose="02010600030101010101" pitchFamily="2" charset="-122"/>
              </a:rPr>
              <a:t>——</a:t>
            </a:r>
            <a:r>
              <a:rPr lang="zh-CN" altLang="en-US" b="1" kern="0" dirty="0">
                <a:solidFill>
                  <a:schemeClr val="tx2"/>
                </a:solidFill>
                <a:effectLst/>
                <a:ea typeface="宋体" panose="02010600030101010101" pitchFamily="2" charset="-122"/>
              </a:rPr>
              <a:t>适合光滑表面的照明</a:t>
            </a:r>
          </a:p>
        </p:txBody>
      </p:sp>
    </p:spTree>
    <p:extLst>
      <p:ext uri="{BB962C8B-B14F-4D97-AF65-F5344CB8AC3E}">
        <p14:creationId xmlns:p14="http://schemas.microsoft.com/office/powerpoint/2010/main" val="185747510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6BF1C1B-B180-42A8-A4D9-5791ACAB4A34}"/>
              </a:ext>
            </a:extLst>
          </p:cNvPr>
          <p:cNvSpPr>
            <a:spLocks noChangeArrowheads="1"/>
          </p:cNvSpPr>
          <p:nvPr/>
        </p:nvSpPr>
        <p:spPr bwMode="auto">
          <a:xfrm>
            <a:off x="228600" y="304800"/>
            <a:ext cx="2687216"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eaLnBrk="0" hangingPunct="0"/>
            <a:r>
              <a:rPr lang="en-US" altLang="zh-CN" sz="1800" b="0" i="1" dirty="0">
                <a:effectLst/>
                <a:latin typeface="宋体" charset="-122"/>
                <a:ea typeface="宋体" charset="-122"/>
              </a:rPr>
              <a:t>3.10 </a:t>
            </a:r>
            <a:r>
              <a:rPr lang="zh-CN" altLang="en-US" sz="1800" b="0" i="1" dirty="0">
                <a:effectLst/>
                <a:latin typeface="宋体" charset="-122"/>
                <a:ea typeface="宋体" charset="-122"/>
              </a:rPr>
              <a:t>光源特性</a:t>
            </a:r>
            <a:endParaRPr kumimoji="0" lang="zh-CN" altLang="en-US" sz="1800" b="0" i="1" dirty="0">
              <a:effectLst/>
              <a:latin typeface="宋体" charset="-122"/>
              <a:ea typeface="宋体" charset="-122"/>
            </a:endParaRPr>
          </a:p>
        </p:txBody>
      </p:sp>
      <p:sp>
        <p:nvSpPr>
          <p:cNvPr id="9" name="Rectangle 9">
            <a:extLst>
              <a:ext uri="{FF2B5EF4-FFF2-40B4-BE49-F238E27FC236}">
                <a16:creationId xmlns:a16="http://schemas.microsoft.com/office/drawing/2014/main" id="{6604F168-0871-45E4-87AD-E8B69D43A95A}"/>
              </a:ext>
            </a:extLst>
          </p:cNvPr>
          <p:cNvSpPr txBox="1">
            <a:spLocks noChangeArrowheads="1"/>
          </p:cNvSpPr>
          <p:nvPr/>
        </p:nvSpPr>
        <p:spPr>
          <a:xfrm>
            <a:off x="1775656" y="598686"/>
            <a:ext cx="4906888" cy="900708"/>
          </a:xfrm>
          <a:prstGeom prst="rect">
            <a:avLst/>
          </a:prstGeom>
        </p:spPr>
        <p:txBody>
          <a:bodyPr/>
          <a:lstStyle>
            <a:lvl1pPr marL="342900" indent="-342900" algn="l" rtl="0" fontAlgn="base">
              <a:spcBef>
                <a:spcPct val="20000"/>
              </a:spcBef>
              <a:spcAft>
                <a:spcPct val="0"/>
              </a:spcAft>
              <a:buChar char="•"/>
              <a:defRPr kumimoji="1" sz="3200">
                <a:solidFill>
                  <a:schemeClr val="tx1"/>
                </a:solidFill>
                <a:latin typeface="+mn-lt"/>
                <a:ea typeface="+mn-ea"/>
                <a:cs typeface="+mn-cs"/>
              </a:defRPr>
            </a:lvl1pPr>
            <a:lvl2pPr marL="742950" indent="-285750" algn="l" rtl="0" fontAlgn="base">
              <a:spcBef>
                <a:spcPct val="20000"/>
              </a:spcBef>
              <a:spcAft>
                <a:spcPct val="0"/>
              </a:spcAft>
              <a:buChar char="–"/>
              <a:defRPr kumimoji="1" sz="2800">
                <a:solidFill>
                  <a:schemeClr val="tx1"/>
                </a:solidFill>
                <a:latin typeface="+mn-lt"/>
                <a:ea typeface="+mn-ea"/>
              </a:defRPr>
            </a:lvl2pPr>
            <a:lvl3pPr marL="1143000" indent="-228600" algn="l" rtl="0" fontAlgn="base">
              <a:spcBef>
                <a:spcPct val="20000"/>
              </a:spcBef>
              <a:spcAft>
                <a:spcPct val="0"/>
              </a:spcAft>
              <a:buChar char="•"/>
              <a:defRPr kumimoji="1" sz="2400">
                <a:solidFill>
                  <a:schemeClr val="tx1"/>
                </a:solidFill>
                <a:latin typeface="+mn-lt"/>
                <a:ea typeface="+mn-ea"/>
              </a:defRPr>
            </a:lvl3pPr>
            <a:lvl4pPr marL="1600200" indent="-228600" algn="l" rtl="0" fontAlgn="base">
              <a:spcBef>
                <a:spcPct val="20000"/>
              </a:spcBef>
              <a:spcAft>
                <a:spcPct val="0"/>
              </a:spcAft>
              <a:buChar char="–"/>
              <a:defRPr kumimoji="1" sz="2000">
                <a:solidFill>
                  <a:schemeClr val="tx1"/>
                </a:solidFill>
                <a:latin typeface="+mn-lt"/>
                <a:ea typeface="+mn-ea"/>
              </a:defRPr>
            </a:lvl4pPr>
            <a:lvl5pPr marL="2057400" indent="-228600" algn="l" rtl="0" fontAlgn="base">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a:lstStyle>
          <a:p>
            <a:pPr marL="0" indent="0" algn="ctr">
              <a:buNone/>
            </a:pPr>
            <a:r>
              <a:rPr lang="zh-CN" altLang="en-US" b="0" kern="0" dirty="0">
                <a:effectLst/>
                <a:ea typeface="宋体" panose="02010600030101010101" pitchFamily="2" charset="-122"/>
              </a:rPr>
              <a:t>光源照明方式</a:t>
            </a:r>
            <a:r>
              <a:rPr lang="en-US" altLang="zh-CN" b="0" kern="0" dirty="0">
                <a:effectLst/>
                <a:ea typeface="宋体" panose="02010600030101010101" pitchFamily="2" charset="-122"/>
              </a:rPr>
              <a:t>-</a:t>
            </a:r>
            <a:r>
              <a:rPr lang="zh-CN" altLang="en-US" b="0" kern="0" dirty="0">
                <a:effectLst/>
                <a:ea typeface="宋体" panose="02010600030101010101" pitchFamily="2" charset="-122"/>
              </a:rPr>
              <a:t>颜色的选择</a:t>
            </a:r>
            <a:endParaRPr lang="en-US" altLang="zh-CN" b="0" kern="0" dirty="0">
              <a:effectLst/>
              <a:ea typeface="宋体" panose="02010600030101010101" pitchFamily="2" charset="-122"/>
            </a:endParaRPr>
          </a:p>
        </p:txBody>
      </p:sp>
      <p:pic>
        <p:nvPicPr>
          <p:cNvPr id="4" name="Picture 10" descr="ビール瓶ｷｬｯﾌﾟ">
            <a:extLst>
              <a:ext uri="{FF2B5EF4-FFF2-40B4-BE49-F238E27FC236}">
                <a16:creationId xmlns:a16="http://schemas.microsoft.com/office/drawing/2014/main" id="{1B274187-A249-4A89-A026-0685FE70D5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304800" y="2743200"/>
            <a:ext cx="3657600" cy="3043238"/>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6" name="Picture 11" descr="キャップＲｅｄ">
            <a:extLst>
              <a:ext uri="{FF2B5EF4-FFF2-40B4-BE49-F238E27FC236}">
                <a16:creationId xmlns:a16="http://schemas.microsoft.com/office/drawing/2014/main" id="{BEA7A18A-A00A-4CFB-80AE-71F4F20D80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29200" y="2743200"/>
            <a:ext cx="3886200" cy="3086100"/>
          </a:xfrm>
          <a:prstGeom prst="rect">
            <a:avLst/>
          </a:prstGeom>
          <a:noFill/>
          <a:extLst>
            <a:ext uri="{909E8E84-426E-40DD-AFC4-6F175D3DCCD1}">
              <a14:hiddenFill xmlns:a14="http://schemas.microsoft.com/office/drawing/2010/main">
                <a:solidFill>
                  <a:srgbClr val="FFFFFF"/>
                </a:solidFill>
              </a14:hiddenFill>
            </a:ext>
          </a:extLst>
        </p:spPr>
      </p:pic>
      <p:sp>
        <p:nvSpPr>
          <p:cNvPr id="7" name="AutoShape 12">
            <a:extLst>
              <a:ext uri="{FF2B5EF4-FFF2-40B4-BE49-F238E27FC236}">
                <a16:creationId xmlns:a16="http://schemas.microsoft.com/office/drawing/2014/main" id="{6CE603E7-6773-42FD-A5D9-16699ECC9D39}"/>
              </a:ext>
            </a:extLst>
          </p:cNvPr>
          <p:cNvSpPr>
            <a:spLocks noChangeArrowheads="1"/>
          </p:cNvSpPr>
          <p:nvPr/>
        </p:nvSpPr>
        <p:spPr bwMode="auto">
          <a:xfrm>
            <a:off x="4038600" y="5029200"/>
            <a:ext cx="914400" cy="381000"/>
          </a:xfrm>
          <a:prstGeom prst="rightArrow">
            <a:avLst>
              <a:gd name="adj1" fmla="val 50000"/>
              <a:gd name="adj2" fmla="val 60000"/>
            </a:avLst>
          </a:prstGeom>
          <a:noFill/>
          <a:ln w="9525">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nvGrpSpPr>
          <p:cNvPr id="8" name="Group 13">
            <a:extLst>
              <a:ext uri="{FF2B5EF4-FFF2-40B4-BE49-F238E27FC236}">
                <a16:creationId xmlns:a16="http://schemas.microsoft.com/office/drawing/2014/main" id="{D80FD6F1-CC5B-4D4F-B270-647C58B871D5}"/>
              </a:ext>
            </a:extLst>
          </p:cNvPr>
          <p:cNvGrpSpPr>
            <a:grpSpLocks/>
          </p:cNvGrpSpPr>
          <p:nvPr/>
        </p:nvGrpSpPr>
        <p:grpSpPr bwMode="auto">
          <a:xfrm>
            <a:off x="3124200" y="1676400"/>
            <a:ext cx="1741488" cy="1600200"/>
            <a:chOff x="1968" y="1056"/>
            <a:chExt cx="1097" cy="1008"/>
          </a:xfrm>
        </p:grpSpPr>
        <p:grpSp>
          <p:nvGrpSpPr>
            <p:cNvPr id="10" name="Group 14">
              <a:extLst>
                <a:ext uri="{FF2B5EF4-FFF2-40B4-BE49-F238E27FC236}">
                  <a16:creationId xmlns:a16="http://schemas.microsoft.com/office/drawing/2014/main" id="{239BFDF9-4AFC-4579-84FE-2659E646C19E}"/>
                </a:ext>
              </a:extLst>
            </p:cNvPr>
            <p:cNvGrpSpPr>
              <a:grpSpLocks/>
            </p:cNvGrpSpPr>
            <p:nvPr/>
          </p:nvGrpSpPr>
          <p:grpSpPr bwMode="auto">
            <a:xfrm flipH="1">
              <a:off x="2592" y="1056"/>
              <a:ext cx="473" cy="432"/>
              <a:chOff x="1404" y="1260"/>
              <a:chExt cx="631" cy="658"/>
            </a:xfrm>
          </p:grpSpPr>
          <p:sp>
            <p:nvSpPr>
              <p:cNvPr id="13" name="Oval 15">
                <a:extLst>
                  <a:ext uri="{FF2B5EF4-FFF2-40B4-BE49-F238E27FC236}">
                    <a16:creationId xmlns:a16="http://schemas.microsoft.com/office/drawing/2014/main" id="{8804834C-045A-4643-A49A-AD0125193573}"/>
                  </a:ext>
                </a:extLst>
              </p:cNvPr>
              <p:cNvSpPr>
                <a:spLocks noChangeArrowheads="1"/>
              </p:cNvSpPr>
              <p:nvPr/>
            </p:nvSpPr>
            <p:spPr bwMode="auto">
              <a:xfrm>
                <a:off x="1637" y="1565"/>
                <a:ext cx="344" cy="326"/>
              </a:xfrm>
              <a:prstGeom prst="ellipse">
                <a:avLst/>
              </a:prstGeom>
              <a:solidFill>
                <a:srgbClr val="FF0000"/>
              </a:solidFill>
              <a:ln w="254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Freeform 16">
                <a:extLst>
                  <a:ext uri="{FF2B5EF4-FFF2-40B4-BE49-F238E27FC236}">
                    <a16:creationId xmlns:a16="http://schemas.microsoft.com/office/drawing/2014/main" id="{67B83368-63FC-415E-A8F9-674CFC8110BB}"/>
                  </a:ext>
                </a:extLst>
              </p:cNvPr>
              <p:cNvSpPr>
                <a:spLocks/>
              </p:cNvSpPr>
              <p:nvPr/>
            </p:nvSpPr>
            <p:spPr bwMode="auto">
              <a:xfrm>
                <a:off x="1404" y="1260"/>
                <a:ext cx="631" cy="658"/>
              </a:xfrm>
              <a:custGeom>
                <a:avLst/>
                <a:gdLst>
                  <a:gd name="T0" fmla="*/ 189 w 631"/>
                  <a:gd name="T1" fmla="*/ 657 h 658"/>
                  <a:gd name="T2" fmla="*/ 630 w 631"/>
                  <a:gd name="T3" fmla="*/ 306 h 658"/>
                  <a:gd name="T4" fmla="*/ 324 w 631"/>
                  <a:gd name="T5" fmla="*/ 198 h 658"/>
                  <a:gd name="T6" fmla="*/ 162 w 631"/>
                  <a:gd name="T7" fmla="*/ 0 h 658"/>
                  <a:gd name="T8" fmla="*/ 0 w 631"/>
                  <a:gd name="T9" fmla="*/ 117 h 658"/>
                  <a:gd name="T10" fmla="*/ 162 w 631"/>
                  <a:gd name="T11" fmla="*/ 333 h 658"/>
                  <a:gd name="T12" fmla="*/ 189 w 631"/>
                  <a:gd name="T13" fmla="*/ 657 h 658"/>
                </a:gdLst>
                <a:ahLst/>
                <a:cxnLst>
                  <a:cxn ang="0">
                    <a:pos x="T0" y="T1"/>
                  </a:cxn>
                  <a:cxn ang="0">
                    <a:pos x="T2" y="T3"/>
                  </a:cxn>
                  <a:cxn ang="0">
                    <a:pos x="T4" y="T5"/>
                  </a:cxn>
                  <a:cxn ang="0">
                    <a:pos x="T6" y="T7"/>
                  </a:cxn>
                  <a:cxn ang="0">
                    <a:pos x="T8" y="T9"/>
                  </a:cxn>
                  <a:cxn ang="0">
                    <a:pos x="T10" y="T11"/>
                  </a:cxn>
                  <a:cxn ang="0">
                    <a:pos x="T12" y="T13"/>
                  </a:cxn>
                </a:cxnLst>
                <a:rect l="0" t="0" r="r" b="b"/>
                <a:pathLst>
                  <a:path w="631" h="658">
                    <a:moveTo>
                      <a:pt x="189" y="657"/>
                    </a:moveTo>
                    <a:lnTo>
                      <a:pt x="630" y="306"/>
                    </a:lnTo>
                    <a:lnTo>
                      <a:pt x="324" y="198"/>
                    </a:lnTo>
                    <a:lnTo>
                      <a:pt x="162" y="0"/>
                    </a:lnTo>
                    <a:lnTo>
                      <a:pt x="0" y="117"/>
                    </a:lnTo>
                    <a:lnTo>
                      <a:pt x="162" y="333"/>
                    </a:lnTo>
                    <a:lnTo>
                      <a:pt x="189" y="657"/>
                    </a:lnTo>
                  </a:path>
                </a:pathLst>
              </a:custGeom>
              <a:solidFill>
                <a:srgbClr val="FF0000"/>
              </a:solidFill>
              <a:ln w="25400" cap="rnd"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 name="Line 17">
              <a:extLst>
                <a:ext uri="{FF2B5EF4-FFF2-40B4-BE49-F238E27FC236}">
                  <a16:creationId xmlns:a16="http://schemas.microsoft.com/office/drawing/2014/main" id="{FD6D1CDA-EAD1-452D-ABDD-4EB18E8605D0}"/>
                </a:ext>
              </a:extLst>
            </p:cNvPr>
            <p:cNvSpPr>
              <a:spLocks noChangeShapeType="1"/>
            </p:cNvSpPr>
            <p:nvPr/>
          </p:nvSpPr>
          <p:spPr bwMode="auto">
            <a:xfrm flipH="1">
              <a:off x="1968" y="1392"/>
              <a:ext cx="528" cy="192"/>
            </a:xfrm>
            <a:prstGeom prst="line">
              <a:avLst/>
            </a:prstGeom>
            <a:noFill/>
            <a:ln w="25400">
              <a:solidFill>
                <a:srgbClr val="FF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2" name="Line 18">
              <a:extLst>
                <a:ext uri="{FF2B5EF4-FFF2-40B4-BE49-F238E27FC236}">
                  <a16:creationId xmlns:a16="http://schemas.microsoft.com/office/drawing/2014/main" id="{8333F8E2-9C1C-48FE-A1E2-F5FAF43E5CA1}"/>
                </a:ext>
              </a:extLst>
            </p:cNvPr>
            <p:cNvSpPr>
              <a:spLocks noChangeShapeType="1"/>
            </p:cNvSpPr>
            <p:nvPr/>
          </p:nvSpPr>
          <p:spPr bwMode="auto">
            <a:xfrm flipH="1">
              <a:off x="2640" y="1584"/>
              <a:ext cx="144" cy="480"/>
            </a:xfrm>
            <a:prstGeom prst="line">
              <a:avLst/>
            </a:prstGeom>
            <a:noFill/>
            <a:ln w="25400">
              <a:solidFill>
                <a:srgbClr val="FF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Tree>
    <p:extLst>
      <p:ext uri="{BB962C8B-B14F-4D97-AF65-F5344CB8AC3E}">
        <p14:creationId xmlns:p14="http://schemas.microsoft.com/office/powerpoint/2010/main" val="345752803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6BF1C1B-B180-42A8-A4D9-5791ACAB4A34}"/>
              </a:ext>
            </a:extLst>
          </p:cNvPr>
          <p:cNvSpPr>
            <a:spLocks noChangeArrowheads="1"/>
          </p:cNvSpPr>
          <p:nvPr/>
        </p:nvSpPr>
        <p:spPr bwMode="auto">
          <a:xfrm>
            <a:off x="228600" y="304800"/>
            <a:ext cx="2687216"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eaLnBrk="0" hangingPunct="0"/>
            <a:r>
              <a:rPr lang="en-US" altLang="zh-CN" sz="1800" b="0" i="1" dirty="0">
                <a:effectLst/>
                <a:latin typeface="宋体" charset="-122"/>
                <a:ea typeface="宋体" charset="-122"/>
              </a:rPr>
              <a:t>3.10 </a:t>
            </a:r>
            <a:r>
              <a:rPr lang="zh-CN" altLang="en-US" sz="1800" b="0" i="1" dirty="0">
                <a:effectLst/>
                <a:latin typeface="宋体" charset="-122"/>
                <a:ea typeface="宋体" charset="-122"/>
              </a:rPr>
              <a:t>光源特性</a:t>
            </a:r>
            <a:endParaRPr kumimoji="0" lang="zh-CN" altLang="en-US" sz="1800" b="0" i="1" dirty="0">
              <a:effectLst/>
              <a:latin typeface="宋体" charset="-122"/>
              <a:ea typeface="宋体" charset="-122"/>
            </a:endParaRPr>
          </a:p>
        </p:txBody>
      </p:sp>
      <p:graphicFrame>
        <p:nvGraphicFramePr>
          <p:cNvPr id="15" name="Group 11">
            <a:extLst>
              <a:ext uri="{FF2B5EF4-FFF2-40B4-BE49-F238E27FC236}">
                <a16:creationId xmlns:a16="http://schemas.microsoft.com/office/drawing/2014/main" id="{5F87CE9D-77D9-44F9-8FEC-13FC2F91275F}"/>
              </a:ext>
            </a:extLst>
          </p:cNvPr>
          <p:cNvGraphicFramePr>
            <a:graphicFrameLocks/>
          </p:cNvGraphicFramePr>
          <p:nvPr/>
        </p:nvGraphicFramePr>
        <p:xfrm>
          <a:off x="457200" y="1600200"/>
          <a:ext cx="8229600" cy="4724403"/>
        </p:xfrm>
        <a:graphic>
          <a:graphicData uri="http://schemas.openxmlformats.org/drawingml/2006/table">
            <a:tbl>
              <a:tblPr/>
              <a:tblGrid>
                <a:gridCol w="2055813">
                  <a:extLst>
                    <a:ext uri="{9D8B030D-6E8A-4147-A177-3AD203B41FA5}">
                      <a16:colId xmlns:a16="http://schemas.microsoft.com/office/drawing/2014/main" val="968761925"/>
                    </a:ext>
                  </a:extLst>
                </a:gridCol>
                <a:gridCol w="1830387">
                  <a:extLst>
                    <a:ext uri="{9D8B030D-6E8A-4147-A177-3AD203B41FA5}">
                      <a16:colId xmlns:a16="http://schemas.microsoft.com/office/drawing/2014/main" val="239470195"/>
                    </a:ext>
                  </a:extLst>
                </a:gridCol>
                <a:gridCol w="2284413">
                  <a:extLst>
                    <a:ext uri="{9D8B030D-6E8A-4147-A177-3AD203B41FA5}">
                      <a16:colId xmlns:a16="http://schemas.microsoft.com/office/drawing/2014/main" val="4116082696"/>
                    </a:ext>
                  </a:extLst>
                </a:gridCol>
                <a:gridCol w="2058987">
                  <a:extLst>
                    <a:ext uri="{9D8B030D-6E8A-4147-A177-3AD203B41FA5}">
                      <a16:colId xmlns:a16="http://schemas.microsoft.com/office/drawing/2014/main" val="3533941852"/>
                    </a:ext>
                  </a:extLst>
                </a:gridCol>
              </a:tblGrid>
              <a:tr h="463550">
                <a:tc>
                  <a:txBody>
                    <a:bodyPr/>
                    <a:lstStyle>
                      <a:lvl1pPr algn="l">
                        <a:spcBef>
                          <a:spcPct val="20000"/>
                        </a:spcBef>
                        <a:buClr>
                          <a:srgbClr val="000066"/>
                        </a:buClr>
                        <a:buSzPct val="75000"/>
                        <a:buFont typeface="Wingdings" panose="05000000000000000000" pitchFamily="2" charset="2"/>
                        <a:defRPr sz="2000">
                          <a:solidFill>
                            <a:schemeClr val="tx1"/>
                          </a:solidFill>
                          <a:latin typeface="Garamond" panose="02020404030301010803" pitchFamily="18" charset="0"/>
                        </a:defRPr>
                      </a:lvl1pPr>
                      <a:lvl2pPr algn="l">
                        <a:spcBef>
                          <a:spcPct val="20000"/>
                        </a:spcBef>
                        <a:buClr>
                          <a:srgbClr val="003300"/>
                        </a:buClr>
                        <a:buSzPct val="75000"/>
                        <a:buFont typeface="Wingdings" panose="05000000000000000000" pitchFamily="2" charset="2"/>
                        <a:defRPr>
                          <a:solidFill>
                            <a:schemeClr val="tx1"/>
                          </a:solidFill>
                          <a:latin typeface="Garamond" panose="02020404030301010803" pitchFamily="18" charset="0"/>
                        </a:defRPr>
                      </a:lvl2pPr>
                      <a:lvl3pPr algn="l">
                        <a:spcBef>
                          <a:spcPct val="20000"/>
                        </a:spcBef>
                        <a:buClr>
                          <a:srgbClr val="663300"/>
                        </a:buClr>
                        <a:defRPr sz="1600">
                          <a:solidFill>
                            <a:schemeClr val="tx1"/>
                          </a:solidFill>
                          <a:latin typeface="Garamond" panose="02020404030301010803" pitchFamily="18" charset="0"/>
                        </a:defRPr>
                      </a:lvl3pPr>
                      <a:lvl4pPr algn="l">
                        <a:spcBef>
                          <a:spcPct val="20000"/>
                        </a:spcBef>
                        <a:buClr>
                          <a:srgbClr val="A50021"/>
                        </a:buClr>
                        <a:buSzPct val="75000"/>
                        <a:buFont typeface="Wingdings" panose="05000000000000000000" pitchFamily="2" charset="2"/>
                        <a:defRPr sz="1400">
                          <a:solidFill>
                            <a:schemeClr val="tx1"/>
                          </a:solidFill>
                          <a:latin typeface="Garamond" panose="02020404030301010803" pitchFamily="18" charset="0"/>
                        </a:defRPr>
                      </a:lvl4pPr>
                      <a:lvl5pPr algn="l">
                        <a:spcBef>
                          <a:spcPct val="20000"/>
                        </a:spcBef>
                        <a:buClr>
                          <a:srgbClr val="660066"/>
                        </a:buClr>
                        <a:buSzPct val="75000"/>
                        <a:buFont typeface="Wingdings" panose="05000000000000000000" pitchFamily="2" charset="2"/>
                        <a:defRPr sz="1200">
                          <a:solidFill>
                            <a:schemeClr val="tx1"/>
                          </a:solidFill>
                          <a:latin typeface="Garamond" panose="02020404030301010803" pitchFamily="18" charset="0"/>
                        </a:defRPr>
                      </a:lvl5pPr>
                      <a:lvl6pPr fontAlgn="base">
                        <a:spcBef>
                          <a:spcPct val="20000"/>
                        </a:spcBef>
                        <a:spcAft>
                          <a:spcPct val="0"/>
                        </a:spcAft>
                        <a:buClr>
                          <a:srgbClr val="660066"/>
                        </a:buClr>
                        <a:buSzPct val="75000"/>
                        <a:buFont typeface="Wingdings" panose="05000000000000000000" pitchFamily="2" charset="2"/>
                        <a:defRPr sz="1200">
                          <a:solidFill>
                            <a:schemeClr val="tx1"/>
                          </a:solidFill>
                          <a:latin typeface="Garamond" panose="02020404030301010803" pitchFamily="18" charset="0"/>
                        </a:defRPr>
                      </a:lvl6pPr>
                      <a:lvl7pPr fontAlgn="base">
                        <a:spcBef>
                          <a:spcPct val="20000"/>
                        </a:spcBef>
                        <a:spcAft>
                          <a:spcPct val="0"/>
                        </a:spcAft>
                        <a:buClr>
                          <a:srgbClr val="660066"/>
                        </a:buClr>
                        <a:buSzPct val="75000"/>
                        <a:buFont typeface="Wingdings" panose="05000000000000000000" pitchFamily="2" charset="2"/>
                        <a:defRPr sz="1200">
                          <a:solidFill>
                            <a:schemeClr val="tx1"/>
                          </a:solidFill>
                          <a:latin typeface="Garamond" panose="02020404030301010803" pitchFamily="18" charset="0"/>
                        </a:defRPr>
                      </a:lvl7pPr>
                      <a:lvl8pPr fontAlgn="base">
                        <a:spcBef>
                          <a:spcPct val="20000"/>
                        </a:spcBef>
                        <a:spcAft>
                          <a:spcPct val="0"/>
                        </a:spcAft>
                        <a:buClr>
                          <a:srgbClr val="660066"/>
                        </a:buClr>
                        <a:buSzPct val="75000"/>
                        <a:buFont typeface="Wingdings" panose="05000000000000000000" pitchFamily="2" charset="2"/>
                        <a:defRPr sz="1200">
                          <a:solidFill>
                            <a:schemeClr val="tx1"/>
                          </a:solidFill>
                          <a:latin typeface="Garamond" panose="02020404030301010803" pitchFamily="18" charset="0"/>
                        </a:defRPr>
                      </a:lvl8pPr>
                      <a:lvl9pPr fontAlgn="base">
                        <a:spcBef>
                          <a:spcPct val="20000"/>
                        </a:spcBef>
                        <a:spcAft>
                          <a:spcPct val="0"/>
                        </a:spcAft>
                        <a:buClr>
                          <a:srgbClr val="660066"/>
                        </a:buClr>
                        <a:buSzPct val="75000"/>
                        <a:buFont typeface="Wingdings" panose="05000000000000000000" pitchFamily="2" charset="2"/>
                        <a:defRPr sz="1200">
                          <a:solidFill>
                            <a:schemeClr val="tx1"/>
                          </a:solidFill>
                          <a:latin typeface="Garamond" panose="02020404030301010803" pitchFamily="18" charset="0"/>
                        </a:defRPr>
                      </a:lvl9pPr>
                    </a:lstStyle>
                    <a:p>
                      <a:pPr marL="0" marR="0" lvl="0" indent="0" algn="ctr" defTabSz="914400" rtl="0" eaLnBrk="1" fontAlgn="base" latinLnBrk="0" hangingPunct="1">
                        <a:lnSpc>
                          <a:spcPct val="100000"/>
                        </a:lnSpc>
                        <a:spcBef>
                          <a:spcPct val="20000"/>
                        </a:spcBef>
                        <a:spcAft>
                          <a:spcPct val="0"/>
                        </a:spcAft>
                        <a:buClr>
                          <a:srgbClr val="000066"/>
                        </a:buClr>
                        <a:buSzPct val="75000"/>
                        <a:buFont typeface="Wingdings" panose="05000000000000000000" pitchFamily="2" charset="2"/>
                        <a:buNone/>
                        <a:tabLst/>
                      </a:pPr>
                      <a:endParaRPr kumimoji="0" lang="zh-CN" altLang="en-US" sz="1600" b="1" i="0" u="none" strike="noStrike" cap="none" normalizeH="0" baseline="0">
                        <a:ln>
                          <a:noFill/>
                        </a:ln>
                        <a:solidFill>
                          <a:schemeClr val="tx1"/>
                        </a:solidFill>
                        <a:effectLst/>
                        <a:latin typeface="楷体_GB2312" panose="02010609030101010101" pitchFamily="49" charset="-122"/>
                        <a:ea typeface="楷体_GB2312" panose="02010609030101010101" pitchFamily="49"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rgbClr val="000066"/>
                        </a:buClr>
                        <a:buSzPct val="75000"/>
                        <a:buFont typeface="Wingdings" panose="05000000000000000000" pitchFamily="2" charset="2"/>
                        <a:defRPr sz="2000">
                          <a:solidFill>
                            <a:schemeClr val="tx1"/>
                          </a:solidFill>
                          <a:latin typeface="Garamond" panose="02020404030301010803" pitchFamily="18" charset="0"/>
                        </a:defRPr>
                      </a:lvl1pPr>
                      <a:lvl2pPr algn="l">
                        <a:spcBef>
                          <a:spcPct val="20000"/>
                        </a:spcBef>
                        <a:buClr>
                          <a:srgbClr val="003300"/>
                        </a:buClr>
                        <a:buSzPct val="75000"/>
                        <a:buFont typeface="Wingdings" panose="05000000000000000000" pitchFamily="2" charset="2"/>
                        <a:defRPr>
                          <a:solidFill>
                            <a:schemeClr val="tx1"/>
                          </a:solidFill>
                          <a:latin typeface="Garamond" panose="02020404030301010803" pitchFamily="18" charset="0"/>
                        </a:defRPr>
                      </a:lvl2pPr>
                      <a:lvl3pPr algn="l">
                        <a:spcBef>
                          <a:spcPct val="20000"/>
                        </a:spcBef>
                        <a:buClr>
                          <a:srgbClr val="663300"/>
                        </a:buClr>
                        <a:defRPr sz="1600">
                          <a:solidFill>
                            <a:schemeClr val="tx1"/>
                          </a:solidFill>
                          <a:latin typeface="Garamond" panose="02020404030301010803" pitchFamily="18" charset="0"/>
                        </a:defRPr>
                      </a:lvl3pPr>
                      <a:lvl4pPr algn="l">
                        <a:spcBef>
                          <a:spcPct val="20000"/>
                        </a:spcBef>
                        <a:buClr>
                          <a:srgbClr val="A50021"/>
                        </a:buClr>
                        <a:buSzPct val="75000"/>
                        <a:buFont typeface="Wingdings" panose="05000000000000000000" pitchFamily="2" charset="2"/>
                        <a:defRPr sz="1400">
                          <a:solidFill>
                            <a:schemeClr val="tx1"/>
                          </a:solidFill>
                          <a:latin typeface="Garamond" panose="02020404030301010803" pitchFamily="18" charset="0"/>
                        </a:defRPr>
                      </a:lvl4pPr>
                      <a:lvl5pPr algn="l">
                        <a:spcBef>
                          <a:spcPct val="20000"/>
                        </a:spcBef>
                        <a:buClr>
                          <a:srgbClr val="660066"/>
                        </a:buClr>
                        <a:buSzPct val="75000"/>
                        <a:buFont typeface="Wingdings" panose="05000000000000000000" pitchFamily="2" charset="2"/>
                        <a:defRPr sz="1200">
                          <a:solidFill>
                            <a:schemeClr val="tx1"/>
                          </a:solidFill>
                          <a:latin typeface="Garamond" panose="02020404030301010803" pitchFamily="18" charset="0"/>
                        </a:defRPr>
                      </a:lvl5pPr>
                      <a:lvl6pPr fontAlgn="base">
                        <a:spcBef>
                          <a:spcPct val="20000"/>
                        </a:spcBef>
                        <a:spcAft>
                          <a:spcPct val="0"/>
                        </a:spcAft>
                        <a:buClr>
                          <a:srgbClr val="660066"/>
                        </a:buClr>
                        <a:buSzPct val="75000"/>
                        <a:buFont typeface="Wingdings" panose="05000000000000000000" pitchFamily="2" charset="2"/>
                        <a:defRPr sz="1200">
                          <a:solidFill>
                            <a:schemeClr val="tx1"/>
                          </a:solidFill>
                          <a:latin typeface="Garamond" panose="02020404030301010803" pitchFamily="18" charset="0"/>
                        </a:defRPr>
                      </a:lvl6pPr>
                      <a:lvl7pPr fontAlgn="base">
                        <a:spcBef>
                          <a:spcPct val="20000"/>
                        </a:spcBef>
                        <a:spcAft>
                          <a:spcPct val="0"/>
                        </a:spcAft>
                        <a:buClr>
                          <a:srgbClr val="660066"/>
                        </a:buClr>
                        <a:buSzPct val="75000"/>
                        <a:buFont typeface="Wingdings" panose="05000000000000000000" pitchFamily="2" charset="2"/>
                        <a:defRPr sz="1200">
                          <a:solidFill>
                            <a:schemeClr val="tx1"/>
                          </a:solidFill>
                          <a:latin typeface="Garamond" panose="02020404030301010803" pitchFamily="18" charset="0"/>
                        </a:defRPr>
                      </a:lvl7pPr>
                      <a:lvl8pPr fontAlgn="base">
                        <a:spcBef>
                          <a:spcPct val="20000"/>
                        </a:spcBef>
                        <a:spcAft>
                          <a:spcPct val="0"/>
                        </a:spcAft>
                        <a:buClr>
                          <a:srgbClr val="660066"/>
                        </a:buClr>
                        <a:buSzPct val="75000"/>
                        <a:buFont typeface="Wingdings" panose="05000000000000000000" pitchFamily="2" charset="2"/>
                        <a:defRPr sz="1200">
                          <a:solidFill>
                            <a:schemeClr val="tx1"/>
                          </a:solidFill>
                          <a:latin typeface="Garamond" panose="02020404030301010803" pitchFamily="18" charset="0"/>
                        </a:defRPr>
                      </a:lvl8pPr>
                      <a:lvl9pPr fontAlgn="base">
                        <a:spcBef>
                          <a:spcPct val="20000"/>
                        </a:spcBef>
                        <a:spcAft>
                          <a:spcPct val="0"/>
                        </a:spcAft>
                        <a:buClr>
                          <a:srgbClr val="660066"/>
                        </a:buClr>
                        <a:buSzPct val="75000"/>
                        <a:buFont typeface="Wingdings" panose="05000000000000000000" pitchFamily="2" charset="2"/>
                        <a:defRPr sz="1200">
                          <a:solidFill>
                            <a:schemeClr val="tx1"/>
                          </a:solidFill>
                          <a:latin typeface="Garamond" panose="02020404030301010803" pitchFamily="18" charset="0"/>
                        </a:defRPr>
                      </a:lvl9pPr>
                    </a:lstStyle>
                    <a:p>
                      <a:pPr marL="0" marR="0" lvl="0" indent="0" algn="ctr" defTabSz="914400" rtl="0" eaLnBrk="1" fontAlgn="base" latinLnBrk="0" hangingPunct="1">
                        <a:lnSpc>
                          <a:spcPct val="100000"/>
                        </a:lnSpc>
                        <a:spcBef>
                          <a:spcPct val="20000"/>
                        </a:spcBef>
                        <a:spcAft>
                          <a:spcPct val="0"/>
                        </a:spcAft>
                        <a:buClr>
                          <a:srgbClr val="000066"/>
                        </a:buClr>
                        <a:buSzPct val="75000"/>
                        <a:buFont typeface="Wingdings" panose="05000000000000000000" pitchFamily="2" charset="2"/>
                        <a:buNone/>
                        <a:tabLst/>
                      </a:pPr>
                      <a:r>
                        <a:rPr kumimoji="0" lang="zh-CN" altLang="en-US" sz="1600" b="1" i="0" u="none" strike="noStrike" cap="none" normalizeH="0" baseline="0" dirty="0">
                          <a:ln>
                            <a:noFill/>
                          </a:ln>
                          <a:solidFill>
                            <a:schemeClr val="tx1"/>
                          </a:solidFill>
                          <a:effectLst/>
                          <a:latin typeface="楷体_GB2312" panose="02010609030101010101" pitchFamily="49" charset="-122"/>
                          <a:ea typeface="楷体_GB2312" panose="02010609030101010101" pitchFamily="49" charset="-122"/>
                        </a:rPr>
                        <a:t>萤光灯</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rgbClr val="000066"/>
                        </a:buClr>
                        <a:buSzPct val="75000"/>
                        <a:buFont typeface="Wingdings" panose="05000000000000000000" pitchFamily="2" charset="2"/>
                        <a:defRPr sz="2000">
                          <a:solidFill>
                            <a:schemeClr val="tx1"/>
                          </a:solidFill>
                          <a:latin typeface="Garamond" panose="02020404030301010803" pitchFamily="18" charset="0"/>
                        </a:defRPr>
                      </a:lvl1pPr>
                      <a:lvl2pPr algn="l">
                        <a:spcBef>
                          <a:spcPct val="20000"/>
                        </a:spcBef>
                        <a:buClr>
                          <a:srgbClr val="003300"/>
                        </a:buClr>
                        <a:buSzPct val="75000"/>
                        <a:buFont typeface="Wingdings" panose="05000000000000000000" pitchFamily="2" charset="2"/>
                        <a:defRPr>
                          <a:solidFill>
                            <a:schemeClr val="tx1"/>
                          </a:solidFill>
                          <a:latin typeface="Garamond" panose="02020404030301010803" pitchFamily="18" charset="0"/>
                        </a:defRPr>
                      </a:lvl2pPr>
                      <a:lvl3pPr algn="l">
                        <a:spcBef>
                          <a:spcPct val="20000"/>
                        </a:spcBef>
                        <a:buClr>
                          <a:srgbClr val="663300"/>
                        </a:buClr>
                        <a:defRPr sz="1600">
                          <a:solidFill>
                            <a:schemeClr val="tx1"/>
                          </a:solidFill>
                          <a:latin typeface="Garamond" panose="02020404030301010803" pitchFamily="18" charset="0"/>
                        </a:defRPr>
                      </a:lvl3pPr>
                      <a:lvl4pPr algn="l">
                        <a:spcBef>
                          <a:spcPct val="20000"/>
                        </a:spcBef>
                        <a:buClr>
                          <a:srgbClr val="A50021"/>
                        </a:buClr>
                        <a:buSzPct val="75000"/>
                        <a:buFont typeface="Wingdings" panose="05000000000000000000" pitchFamily="2" charset="2"/>
                        <a:defRPr sz="1400">
                          <a:solidFill>
                            <a:schemeClr val="tx1"/>
                          </a:solidFill>
                          <a:latin typeface="Garamond" panose="02020404030301010803" pitchFamily="18" charset="0"/>
                        </a:defRPr>
                      </a:lvl4pPr>
                      <a:lvl5pPr algn="l">
                        <a:spcBef>
                          <a:spcPct val="20000"/>
                        </a:spcBef>
                        <a:buClr>
                          <a:srgbClr val="660066"/>
                        </a:buClr>
                        <a:buSzPct val="75000"/>
                        <a:buFont typeface="Wingdings" panose="05000000000000000000" pitchFamily="2" charset="2"/>
                        <a:defRPr sz="1200">
                          <a:solidFill>
                            <a:schemeClr val="tx1"/>
                          </a:solidFill>
                          <a:latin typeface="Garamond" panose="02020404030301010803" pitchFamily="18" charset="0"/>
                        </a:defRPr>
                      </a:lvl5pPr>
                      <a:lvl6pPr fontAlgn="base">
                        <a:spcBef>
                          <a:spcPct val="20000"/>
                        </a:spcBef>
                        <a:spcAft>
                          <a:spcPct val="0"/>
                        </a:spcAft>
                        <a:buClr>
                          <a:srgbClr val="660066"/>
                        </a:buClr>
                        <a:buSzPct val="75000"/>
                        <a:buFont typeface="Wingdings" panose="05000000000000000000" pitchFamily="2" charset="2"/>
                        <a:defRPr sz="1200">
                          <a:solidFill>
                            <a:schemeClr val="tx1"/>
                          </a:solidFill>
                          <a:latin typeface="Garamond" panose="02020404030301010803" pitchFamily="18" charset="0"/>
                        </a:defRPr>
                      </a:lvl6pPr>
                      <a:lvl7pPr fontAlgn="base">
                        <a:spcBef>
                          <a:spcPct val="20000"/>
                        </a:spcBef>
                        <a:spcAft>
                          <a:spcPct val="0"/>
                        </a:spcAft>
                        <a:buClr>
                          <a:srgbClr val="660066"/>
                        </a:buClr>
                        <a:buSzPct val="75000"/>
                        <a:buFont typeface="Wingdings" panose="05000000000000000000" pitchFamily="2" charset="2"/>
                        <a:defRPr sz="1200">
                          <a:solidFill>
                            <a:schemeClr val="tx1"/>
                          </a:solidFill>
                          <a:latin typeface="Garamond" panose="02020404030301010803" pitchFamily="18" charset="0"/>
                        </a:defRPr>
                      </a:lvl7pPr>
                      <a:lvl8pPr fontAlgn="base">
                        <a:spcBef>
                          <a:spcPct val="20000"/>
                        </a:spcBef>
                        <a:spcAft>
                          <a:spcPct val="0"/>
                        </a:spcAft>
                        <a:buClr>
                          <a:srgbClr val="660066"/>
                        </a:buClr>
                        <a:buSzPct val="75000"/>
                        <a:buFont typeface="Wingdings" panose="05000000000000000000" pitchFamily="2" charset="2"/>
                        <a:defRPr sz="1200">
                          <a:solidFill>
                            <a:schemeClr val="tx1"/>
                          </a:solidFill>
                          <a:latin typeface="Garamond" panose="02020404030301010803" pitchFamily="18" charset="0"/>
                        </a:defRPr>
                      </a:lvl8pPr>
                      <a:lvl9pPr fontAlgn="base">
                        <a:spcBef>
                          <a:spcPct val="20000"/>
                        </a:spcBef>
                        <a:spcAft>
                          <a:spcPct val="0"/>
                        </a:spcAft>
                        <a:buClr>
                          <a:srgbClr val="660066"/>
                        </a:buClr>
                        <a:buSzPct val="75000"/>
                        <a:buFont typeface="Wingdings" panose="05000000000000000000" pitchFamily="2" charset="2"/>
                        <a:defRPr sz="1200">
                          <a:solidFill>
                            <a:schemeClr val="tx1"/>
                          </a:solidFill>
                          <a:latin typeface="Garamond" panose="02020404030301010803" pitchFamily="18" charset="0"/>
                        </a:defRPr>
                      </a:lvl9pPr>
                    </a:lstStyle>
                    <a:p>
                      <a:pPr marL="0" marR="0" lvl="0" indent="0" algn="ctr" defTabSz="914400" rtl="0" eaLnBrk="1" fontAlgn="base" latinLnBrk="0" hangingPunct="1">
                        <a:lnSpc>
                          <a:spcPct val="100000"/>
                        </a:lnSpc>
                        <a:spcBef>
                          <a:spcPct val="20000"/>
                        </a:spcBef>
                        <a:spcAft>
                          <a:spcPct val="0"/>
                        </a:spcAft>
                        <a:buClr>
                          <a:srgbClr val="000066"/>
                        </a:buClr>
                        <a:buSzPct val="75000"/>
                        <a:buFont typeface="Wingdings" panose="05000000000000000000" pitchFamily="2" charset="2"/>
                        <a:buNone/>
                        <a:tabLst/>
                      </a:pPr>
                      <a:r>
                        <a:rPr kumimoji="0" lang="zh-CN" altLang="en-US" sz="1600" b="1" i="0" u="none" strike="noStrike" cap="none" normalizeH="0" baseline="0">
                          <a:ln>
                            <a:noFill/>
                          </a:ln>
                          <a:solidFill>
                            <a:schemeClr val="tx1"/>
                          </a:solidFill>
                          <a:effectLst/>
                          <a:latin typeface="楷体_GB2312" panose="02010609030101010101" pitchFamily="49" charset="-122"/>
                          <a:ea typeface="楷体_GB2312" panose="02010609030101010101" pitchFamily="49" charset="-122"/>
                        </a:rPr>
                        <a:t>卤素灯</a:t>
                      </a:r>
                      <a:r>
                        <a:rPr kumimoji="0" lang="en-US" altLang="zh-CN" sz="1600" b="1" i="0" u="none" strike="noStrike" cap="none" normalizeH="0" baseline="0">
                          <a:ln>
                            <a:noFill/>
                          </a:ln>
                          <a:solidFill>
                            <a:schemeClr val="tx1"/>
                          </a:solidFill>
                          <a:effectLst/>
                          <a:latin typeface="楷体_GB2312" panose="02010609030101010101" pitchFamily="49" charset="-122"/>
                          <a:ea typeface="楷体_GB2312" panose="02010609030101010101" pitchFamily="49" charset="-122"/>
                        </a:rPr>
                        <a:t>+</a:t>
                      </a:r>
                      <a:r>
                        <a:rPr kumimoji="0" lang="zh-CN" altLang="en-US" sz="1600" b="1" i="0" u="none" strike="noStrike" cap="none" normalizeH="0" baseline="0">
                          <a:ln>
                            <a:noFill/>
                          </a:ln>
                          <a:solidFill>
                            <a:schemeClr val="tx1"/>
                          </a:solidFill>
                          <a:effectLst/>
                          <a:latin typeface="楷体_GB2312" panose="02010609030101010101" pitchFamily="49" charset="-122"/>
                          <a:ea typeface="楷体_GB2312" panose="02010609030101010101" pitchFamily="49" charset="-122"/>
                        </a:rPr>
                        <a:t>光纤导管</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rgbClr val="000066"/>
                        </a:buClr>
                        <a:buSzPct val="75000"/>
                        <a:buFont typeface="Wingdings" panose="05000000000000000000" pitchFamily="2" charset="2"/>
                        <a:defRPr sz="2000">
                          <a:solidFill>
                            <a:schemeClr val="tx1"/>
                          </a:solidFill>
                          <a:latin typeface="Garamond" panose="02020404030301010803" pitchFamily="18" charset="0"/>
                        </a:defRPr>
                      </a:lvl1pPr>
                      <a:lvl2pPr algn="l">
                        <a:spcBef>
                          <a:spcPct val="20000"/>
                        </a:spcBef>
                        <a:buClr>
                          <a:srgbClr val="003300"/>
                        </a:buClr>
                        <a:buSzPct val="75000"/>
                        <a:buFont typeface="Wingdings" panose="05000000000000000000" pitchFamily="2" charset="2"/>
                        <a:defRPr>
                          <a:solidFill>
                            <a:schemeClr val="tx1"/>
                          </a:solidFill>
                          <a:latin typeface="Garamond" panose="02020404030301010803" pitchFamily="18" charset="0"/>
                        </a:defRPr>
                      </a:lvl2pPr>
                      <a:lvl3pPr algn="l">
                        <a:spcBef>
                          <a:spcPct val="20000"/>
                        </a:spcBef>
                        <a:buClr>
                          <a:srgbClr val="663300"/>
                        </a:buClr>
                        <a:defRPr sz="1600">
                          <a:solidFill>
                            <a:schemeClr val="tx1"/>
                          </a:solidFill>
                          <a:latin typeface="Garamond" panose="02020404030301010803" pitchFamily="18" charset="0"/>
                        </a:defRPr>
                      </a:lvl3pPr>
                      <a:lvl4pPr algn="l">
                        <a:spcBef>
                          <a:spcPct val="20000"/>
                        </a:spcBef>
                        <a:buClr>
                          <a:srgbClr val="A50021"/>
                        </a:buClr>
                        <a:buSzPct val="75000"/>
                        <a:buFont typeface="Wingdings" panose="05000000000000000000" pitchFamily="2" charset="2"/>
                        <a:defRPr sz="1400">
                          <a:solidFill>
                            <a:schemeClr val="tx1"/>
                          </a:solidFill>
                          <a:latin typeface="Garamond" panose="02020404030301010803" pitchFamily="18" charset="0"/>
                        </a:defRPr>
                      </a:lvl4pPr>
                      <a:lvl5pPr algn="l">
                        <a:spcBef>
                          <a:spcPct val="20000"/>
                        </a:spcBef>
                        <a:buClr>
                          <a:srgbClr val="660066"/>
                        </a:buClr>
                        <a:buSzPct val="75000"/>
                        <a:buFont typeface="Wingdings" panose="05000000000000000000" pitchFamily="2" charset="2"/>
                        <a:defRPr sz="1200">
                          <a:solidFill>
                            <a:schemeClr val="tx1"/>
                          </a:solidFill>
                          <a:latin typeface="Garamond" panose="02020404030301010803" pitchFamily="18" charset="0"/>
                        </a:defRPr>
                      </a:lvl5pPr>
                      <a:lvl6pPr fontAlgn="base">
                        <a:spcBef>
                          <a:spcPct val="20000"/>
                        </a:spcBef>
                        <a:spcAft>
                          <a:spcPct val="0"/>
                        </a:spcAft>
                        <a:buClr>
                          <a:srgbClr val="660066"/>
                        </a:buClr>
                        <a:buSzPct val="75000"/>
                        <a:buFont typeface="Wingdings" panose="05000000000000000000" pitchFamily="2" charset="2"/>
                        <a:defRPr sz="1200">
                          <a:solidFill>
                            <a:schemeClr val="tx1"/>
                          </a:solidFill>
                          <a:latin typeface="Garamond" panose="02020404030301010803" pitchFamily="18" charset="0"/>
                        </a:defRPr>
                      </a:lvl6pPr>
                      <a:lvl7pPr fontAlgn="base">
                        <a:spcBef>
                          <a:spcPct val="20000"/>
                        </a:spcBef>
                        <a:spcAft>
                          <a:spcPct val="0"/>
                        </a:spcAft>
                        <a:buClr>
                          <a:srgbClr val="660066"/>
                        </a:buClr>
                        <a:buSzPct val="75000"/>
                        <a:buFont typeface="Wingdings" panose="05000000000000000000" pitchFamily="2" charset="2"/>
                        <a:defRPr sz="1200">
                          <a:solidFill>
                            <a:schemeClr val="tx1"/>
                          </a:solidFill>
                          <a:latin typeface="Garamond" panose="02020404030301010803" pitchFamily="18" charset="0"/>
                        </a:defRPr>
                      </a:lvl7pPr>
                      <a:lvl8pPr fontAlgn="base">
                        <a:spcBef>
                          <a:spcPct val="20000"/>
                        </a:spcBef>
                        <a:spcAft>
                          <a:spcPct val="0"/>
                        </a:spcAft>
                        <a:buClr>
                          <a:srgbClr val="660066"/>
                        </a:buClr>
                        <a:buSzPct val="75000"/>
                        <a:buFont typeface="Wingdings" panose="05000000000000000000" pitchFamily="2" charset="2"/>
                        <a:defRPr sz="1200">
                          <a:solidFill>
                            <a:schemeClr val="tx1"/>
                          </a:solidFill>
                          <a:latin typeface="Garamond" panose="02020404030301010803" pitchFamily="18" charset="0"/>
                        </a:defRPr>
                      </a:lvl8pPr>
                      <a:lvl9pPr fontAlgn="base">
                        <a:spcBef>
                          <a:spcPct val="20000"/>
                        </a:spcBef>
                        <a:spcAft>
                          <a:spcPct val="0"/>
                        </a:spcAft>
                        <a:buClr>
                          <a:srgbClr val="660066"/>
                        </a:buClr>
                        <a:buSzPct val="75000"/>
                        <a:buFont typeface="Wingdings" panose="05000000000000000000" pitchFamily="2" charset="2"/>
                        <a:defRPr sz="1200">
                          <a:solidFill>
                            <a:schemeClr val="tx1"/>
                          </a:solidFill>
                          <a:latin typeface="Garamond" panose="02020404030301010803" pitchFamily="18" charset="0"/>
                        </a:defRPr>
                      </a:lvl9pPr>
                    </a:lstStyle>
                    <a:p>
                      <a:pPr marL="0" marR="0" lvl="0" indent="0" algn="ctr" defTabSz="914400" rtl="0" eaLnBrk="1" fontAlgn="base" latinLnBrk="0" hangingPunct="1">
                        <a:lnSpc>
                          <a:spcPct val="100000"/>
                        </a:lnSpc>
                        <a:spcBef>
                          <a:spcPct val="20000"/>
                        </a:spcBef>
                        <a:spcAft>
                          <a:spcPct val="0"/>
                        </a:spcAft>
                        <a:buClr>
                          <a:srgbClr val="000066"/>
                        </a:buClr>
                        <a:buSzPct val="75000"/>
                        <a:buFont typeface="Wingdings" panose="05000000000000000000" pitchFamily="2" charset="2"/>
                        <a:buNone/>
                        <a:tabLst/>
                      </a:pPr>
                      <a:r>
                        <a:rPr kumimoji="0" lang="en-US" altLang="zh-CN" sz="1600" b="1" i="0" u="none" strike="noStrike" cap="none" normalizeH="0" baseline="0">
                          <a:ln>
                            <a:noFill/>
                          </a:ln>
                          <a:solidFill>
                            <a:schemeClr val="tx1"/>
                          </a:solidFill>
                          <a:effectLst/>
                          <a:latin typeface="楷体_GB2312" panose="02010609030101010101" pitchFamily="49" charset="-122"/>
                          <a:ea typeface="楷体_GB2312" panose="02010609030101010101" pitchFamily="49" charset="-122"/>
                        </a:rPr>
                        <a:t>LED</a:t>
                      </a:r>
                      <a:r>
                        <a:rPr kumimoji="0" lang="zh-CN" altLang="en-US" sz="1600" b="1" i="0" u="none" strike="noStrike" cap="none" normalizeH="0" baseline="0">
                          <a:ln>
                            <a:noFill/>
                          </a:ln>
                          <a:solidFill>
                            <a:schemeClr val="tx1"/>
                          </a:solidFill>
                          <a:effectLst/>
                          <a:latin typeface="楷体_GB2312" panose="02010609030101010101" pitchFamily="49" charset="-122"/>
                          <a:ea typeface="楷体_GB2312" panose="02010609030101010101" pitchFamily="49" charset="-122"/>
                        </a:rPr>
                        <a:t>灯源</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923080669"/>
                  </a:ext>
                </a:extLst>
              </a:tr>
              <a:tr h="460375">
                <a:tc>
                  <a:txBody>
                    <a:bodyPr/>
                    <a:lstStyle>
                      <a:lvl1pPr algn="l">
                        <a:spcBef>
                          <a:spcPct val="20000"/>
                        </a:spcBef>
                        <a:buClr>
                          <a:srgbClr val="000066"/>
                        </a:buClr>
                        <a:buSzPct val="75000"/>
                        <a:buFont typeface="Wingdings" panose="05000000000000000000" pitchFamily="2" charset="2"/>
                        <a:defRPr sz="2000">
                          <a:solidFill>
                            <a:schemeClr val="tx1"/>
                          </a:solidFill>
                          <a:latin typeface="Garamond" panose="02020404030301010803" pitchFamily="18" charset="0"/>
                        </a:defRPr>
                      </a:lvl1pPr>
                      <a:lvl2pPr algn="l">
                        <a:spcBef>
                          <a:spcPct val="20000"/>
                        </a:spcBef>
                        <a:buClr>
                          <a:srgbClr val="003300"/>
                        </a:buClr>
                        <a:buSzPct val="75000"/>
                        <a:buFont typeface="Wingdings" panose="05000000000000000000" pitchFamily="2" charset="2"/>
                        <a:defRPr>
                          <a:solidFill>
                            <a:schemeClr val="tx1"/>
                          </a:solidFill>
                          <a:latin typeface="Garamond" panose="02020404030301010803" pitchFamily="18" charset="0"/>
                        </a:defRPr>
                      </a:lvl2pPr>
                      <a:lvl3pPr algn="l">
                        <a:spcBef>
                          <a:spcPct val="20000"/>
                        </a:spcBef>
                        <a:buClr>
                          <a:srgbClr val="663300"/>
                        </a:buClr>
                        <a:defRPr sz="1600">
                          <a:solidFill>
                            <a:schemeClr val="tx1"/>
                          </a:solidFill>
                          <a:latin typeface="Garamond" panose="02020404030301010803" pitchFamily="18" charset="0"/>
                        </a:defRPr>
                      </a:lvl3pPr>
                      <a:lvl4pPr algn="l">
                        <a:spcBef>
                          <a:spcPct val="20000"/>
                        </a:spcBef>
                        <a:buClr>
                          <a:srgbClr val="A50021"/>
                        </a:buClr>
                        <a:buSzPct val="75000"/>
                        <a:buFont typeface="Wingdings" panose="05000000000000000000" pitchFamily="2" charset="2"/>
                        <a:defRPr sz="1400">
                          <a:solidFill>
                            <a:schemeClr val="tx1"/>
                          </a:solidFill>
                          <a:latin typeface="Garamond" panose="02020404030301010803" pitchFamily="18" charset="0"/>
                        </a:defRPr>
                      </a:lvl4pPr>
                      <a:lvl5pPr algn="l">
                        <a:spcBef>
                          <a:spcPct val="20000"/>
                        </a:spcBef>
                        <a:buClr>
                          <a:srgbClr val="660066"/>
                        </a:buClr>
                        <a:buSzPct val="75000"/>
                        <a:buFont typeface="Wingdings" panose="05000000000000000000" pitchFamily="2" charset="2"/>
                        <a:defRPr sz="1200">
                          <a:solidFill>
                            <a:schemeClr val="tx1"/>
                          </a:solidFill>
                          <a:latin typeface="Garamond" panose="02020404030301010803" pitchFamily="18" charset="0"/>
                        </a:defRPr>
                      </a:lvl5pPr>
                      <a:lvl6pPr fontAlgn="base">
                        <a:spcBef>
                          <a:spcPct val="20000"/>
                        </a:spcBef>
                        <a:spcAft>
                          <a:spcPct val="0"/>
                        </a:spcAft>
                        <a:buClr>
                          <a:srgbClr val="660066"/>
                        </a:buClr>
                        <a:buSzPct val="75000"/>
                        <a:buFont typeface="Wingdings" panose="05000000000000000000" pitchFamily="2" charset="2"/>
                        <a:defRPr sz="1200">
                          <a:solidFill>
                            <a:schemeClr val="tx1"/>
                          </a:solidFill>
                          <a:latin typeface="Garamond" panose="02020404030301010803" pitchFamily="18" charset="0"/>
                        </a:defRPr>
                      </a:lvl6pPr>
                      <a:lvl7pPr fontAlgn="base">
                        <a:spcBef>
                          <a:spcPct val="20000"/>
                        </a:spcBef>
                        <a:spcAft>
                          <a:spcPct val="0"/>
                        </a:spcAft>
                        <a:buClr>
                          <a:srgbClr val="660066"/>
                        </a:buClr>
                        <a:buSzPct val="75000"/>
                        <a:buFont typeface="Wingdings" panose="05000000000000000000" pitchFamily="2" charset="2"/>
                        <a:defRPr sz="1200">
                          <a:solidFill>
                            <a:schemeClr val="tx1"/>
                          </a:solidFill>
                          <a:latin typeface="Garamond" panose="02020404030301010803" pitchFamily="18" charset="0"/>
                        </a:defRPr>
                      </a:lvl7pPr>
                      <a:lvl8pPr fontAlgn="base">
                        <a:spcBef>
                          <a:spcPct val="20000"/>
                        </a:spcBef>
                        <a:spcAft>
                          <a:spcPct val="0"/>
                        </a:spcAft>
                        <a:buClr>
                          <a:srgbClr val="660066"/>
                        </a:buClr>
                        <a:buSzPct val="75000"/>
                        <a:buFont typeface="Wingdings" panose="05000000000000000000" pitchFamily="2" charset="2"/>
                        <a:defRPr sz="1200">
                          <a:solidFill>
                            <a:schemeClr val="tx1"/>
                          </a:solidFill>
                          <a:latin typeface="Garamond" panose="02020404030301010803" pitchFamily="18" charset="0"/>
                        </a:defRPr>
                      </a:lvl8pPr>
                      <a:lvl9pPr fontAlgn="base">
                        <a:spcBef>
                          <a:spcPct val="20000"/>
                        </a:spcBef>
                        <a:spcAft>
                          <a:spcPct val="0"/>
                        </a:spcAft>
                        <a:buClr>
                          <a:srgbClr val="660066"/>
                        </a:buClr>
                        <a:buSzPct val="75000"/>
                        <a:buFont typeface="Wingdings" panose="05000000000000000000" pitchFamily="2" charset="2"/>
                        <a:defRPr sz="1200">
                          <a:solidFill>
                            <a:schemeClr val="tx1"/>
                          </a:solidFill>
                          <a:latin typeface="Garamond" panose="02020404030301010803" pitchFamily="18" charset="0"/>
                        </a:defRPr>
                      </a:lvl9pPr>
                    </a:lstStyle>
                    <a:p>
                      <a:pPr marL="0" marR="0" lvl="0" indent="0" algn="ctr" defTabSz="914400" rtl="0" eaLnBrk="1" fontAlgn="base" latinLnBrk="0" hangingPunct="1">
                        <a:lnSpc>
                          <a:spcPct val="100000"/>
                        </a:lnSpc>
                        <a:spcBef>
                          <a:spcPct val="20000"/>
                        </a:spcBef>
                        <a:spcAft>
                          <a:spcPct val="0"/>
                        </a:spcAft>
                        <a:buClr>
                          <a:srgbClr val="000066"/>
                        </a:buClr>
                        <a:buSzPct val="75000"/>
                        <a:buFont typeface="Wingdings" panose="05000000000000000000" pitchFamily="2" charset="2"/>
                        <a:buNone/>
                        <a:tabLst/>
                      </a:pPr>
                      <a:r>
                        <a:rPr kumimoji="0" lang="zh-CN" altLang="en-US" sz="1600" b="1" i="0" u="none" strike="noStrike" cap="none" normalizeH="0" baseline="0">
                          <a:ln>
                            <a:noFill/>
                          </a:ln>
                          <a:solidFill>
                            <a:schemeClr val="tx1"/>
                          </a:solidFill>
                          <a:effectLst/>
                          <a:latin typeface="楷体_GB2312" panose="02010609030101010101" pitchFamily="49" charset="-122"/>
                          <a:ea typeface="楷体_GB2312" panose="02010609030101010101" pitchFamily="49" charset="-122"/>
                        </a:rPr>
                        <a:t>价格</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rgbClr val="000066"/>
                        </a:buClr>
                        <a:buSzPct val="75000"/>
                        <a:buFont typeface="Wingdings" panose="05000000000000000000" pitchFamily="2" charset="2"/>
                        <a:defRPr sz="2000">
                          <a:solidFill>
                            <a:schemeClr val="tx1"/>
                          </a:solidFill>
                          <a:latin typeface="Garamond" panose="02020404030301010803" pitchFamily="18" charset="0"/>
                        </a:defRPr>
                      </a:lvl1pPr>
                      <a:lvl2pPr algn="l">
                        <a:spcBef>
                          <a:spcPct val="20000"/>
                        </a:spcBef>
                        <a:buClr>
                          <a:srgbClr val="003300"/>
                        </a:buClr>
                        <a:buSzPct val="75000"/>
                        <a:buFont typeface="Wingdings" panose="05000000000000000000" pitchFamily="2" charset="2"/>
                        <a:defRPr>
                          <a:solidFill>
                            <a:schemeClr val="tx1"/>
                          </a:solidFill>
                          <a:latin typeface="Garamond" panose="02020404030301010803" pitchFamily="18" charset="0"/>
                        </a:defRPr>
                      </a:lvl2pPr>
                      <a:lvl3pPr algn="l">
                        <a:spcBef>
                          <a:spcPct val="20000"/>
                        </a:spcBef>
                        <a:buClr>
                          <a:srgbClr val="663300"/>
                        </a:buClr>
                        <a:defRPr sz="1600">
                          <a:solidFill>
                            <a:schemeClr val="tx1"/>
                          </a:solidFill>
                          <a:latin typeface="Garamond" panose="02020404030301010803" pitchFamily="18" charset="0"/>
                        </a:defRPr>
                      </a:lvl3pPr>
                      <a:lvl4pPr algn="l">
                        <a:spcBef>
                          <a:spcPct val="20000"/>
                        </a:spcBef>
                        <a:buClr>
                          <a:srgbClr val="A50021"/>
                        </a:buClr>
                        <a:buSzPct val="75000"/>
                        <a:buFont typeface="Wingdings" panose="05000000000000000000" pitchFamily="2" charset="2"/>
                        <a:defRPr sz="1400">
                          <a:solidFill>
                            <a:schemeClr val="tx1"/>
                          </a:solidFill>
                          <a:latin typeface="Garamond" panose="02020404030301010803" pitchFamily="18" charset="0"/>
                        </a:defRPr>
                      </a:lvl4pPr>
                      <a:lvl5pPr algn="l">
                        <a:spcBef>
                          <a:spcPct val="20000"/>
                        </a:spcBef>
                        <a:buClr>
                          <a:srgbClr val="660066"/>
                        </a:buClr>
                        <a:buSzPct val="75000"/>
                        <a:buFont typeface="Wingdings" panose="05000000000000000000" pitchFamily="2" charset="2"/>
                        <a:defRPr sz="1200">
                          <a:solidFill>
                            <a:schemeClr val="tx1"/>
                          </a:solidFill>
                          <a:latin typeface="Garamond" panose="02020404030301010803" pitchFamily="18" charset="0"/>
                        </a:defRPr>
                      </a:lvl5pPr>
                      <a:lvl6pPr fontAlgn="base">
                        <a:spcBef>
                          <a:spcPct val="20000"/>
                        </a:spcBef>
                        <a:spcAft>
                          <a:spcPct val="0"/>
                        </a:spcAft>
                        <a:buClr>
                          <a:srgbClr val="660066"/>
                        </a:buClr>
                        <a:buSzPct val="75000"/>
                        <a:buFont typeface="Wingdings" panose="05000000000000000000" pitchFamily="2" charset="2"/>
                        <a:defRPr sz="1200">
                          <a:solidFill>
                            <a:schemeClr val="tx1"/>
                          </a:solidFill>
                          <a:latin typeface="Garamond" panose="02020404030301010803" pitchFamily="18" charset="0"/>
                        </a:defRPr>
                      </a:lvl6pPr>
                      <a:lvl7pPr fontAlgn="base">
                        <a:spcBef>
                          <a:spcPct val="20000"/>
                        </a:spcBef>
                        <a:spcAft>
                          <a:spcPct val="0"/>
                        </a:spcAft>
                        <a:buClr>
                          <a:srgbClr val="660066"/>
                        </a:buClr>
                        <a:buSzPct val="75000"/>
                        <a:buFont typeface="Wingdings" panose="05000000000000000000" pitchFamily="2" charset="2"/>
                        <a:defRPr sz="1200">
                          <a:solidFill>
                            <a:schemeClr val="tx1"/>
                          </a:solidFill>
                          <a:latin typeface="Garamond" panose="02020404030301010803" pitchFamily="18" charset="0"/>
                        </a:defRPr>
                      </a:lvl7pPr>
                      <a:lvl8pPr fontAlgn="base">
                        <a:spcBef>
                          <a:spcPct val="20000"/>
                        </a:spcBef>
                        <a:spcAft>
                          <a:spcPct val="0"/>
                        </a:spcAft>
                        <a:buClr>
                          <a:srgbClr val="660066"/>
                        </a:buClr>
                        <a:buSzPct val="75000"/>
                        <a:buFont typeface="Wingdings" panose="05000000000000000000" pitchFamily="2" charset="2"/>
                        <a:defRPr sz="1200">
                          <a:solidFill>
                            <a:schemeClr val="tx1"/>
                          </a:solidFill>
                          <a:latin typeface="Garamond" panose="02020404030301010803" pitchFamily="18" charset="0"/>
                        </a:defRPr>
                      </a:lvl8pPr>
                      <a:lvl9pPr fontAlgn="base">
                        <a:spcBef>
                          <a:spcPct val="20000"/>
                        </a:spcBef>
                        <a:spcAft>
                          <a:spcPct val="0"/>
                        </a:spcAft>
                        <a:buClr>
                          <a:srgbClr val="660066"/>
                        </a:buClr>
                        <a:buSzPct val="75000"/>
                        <a:buFont typeface="Wingdings" panose="05000000000000000000" pitchFamily="2" charset="2"/>
                        <a:defRPr sz="1200">
                          <a:solidFill>
                            <a:schemeClr val="tx1"/>
                          </a:solidFill>
                          <a:latin typeface="Garamond" panose="02020404030301010803" pitchFamily="18" charset="0"/>
                        </a:defRPr>
                      </a:lvl9pPr>
                    </a:lstStyle>
                    <a:p>
                      <a:pPr marL="0" marR="0" lvl="0" indent="0" algn="ctr" defTabSz="914400" rtl="0" eaLnBrk="1" fontAlgn="base" latinLnBrk="0" hangingPunct="1">
                        <a:lnSpc>
                          <a:spcPct val="100000"/>
                        </a:lnSpc>
                        <a:spcBef>
                          <a:spcPct val="20000"/>
                        </a:spcBef>
                        <a:spcAft>
                          <a:spcPct val="0"/>
                        </a:spcAft>
                        <a:buClr>
                          <a:srgbClr val="000066"/>
                        </a:buClr>
                        <a:buSzPct val="75000"/>
                        <a:buFont typeface="Wingdings" panose="05000000000000000000" pitchFamily="2" charset="2"/>
                        <a:buNone/>
                        <a:tabLst/>
                      </a:pPr>
                      <a:r>
                        <a:rPr kumimoji="0" lang="zh-CN" altLang="en-US" sz="1600" b="1" i="0" u="none" strike="noStrike" cap="none" normalizeH="0" baseline="0">
                          <a:ln>
                            <a:noFill/>
                          </a:ln>
                          <a:solidFill>
                            <a:schemeClr val="tx1"/>
                          </a:solidFill>
                          <a:effectLst/>
                          <a:latin typeface="楷体_GB2312" panose="02010609030101010101" pitchFamily="49" charset="-122"/>
                          <a:ea typeface="楷体_GB2312" panose="02010609030101010101" pitchFamily="49" charset="-122"/>
                        </a:rPr>
                        <a:t>低</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rgbClr val="000066"/>
                        </a:buClr>
                        <a:buSzPct val="75000"/>
                        <a:buFont typeface="Wingdings" panose="05000000000000000000" pitchFamily="2" charset="2"/>
                        <a:defRPr sz="2000">
                          <a:solidFill>
                            <a:schemeClr val="tx1"/>
                          </a:solidFill>
                          <a:latin typeface="Garamond" panose="02020404030301010803" pitchFamily="18" charset="0"/>
                        </a:defRPr>
                      </a:lvl1pPr>
                      <a:lvl2pPr algn="l">
                        <a:spcBef>
                          <a:spcPct val="20000"/>
                        </a:spcBef>
                        <a:buClr>
                          <a:srgbClr val="003300"/>
                        </a:buClr>
                        <a:buSzPct val="75000"/>
                        <a:buFont typeface="Wingdings" panose="05000000000000000000" pitchFamily="2" charset="2"/>
                        <a:defRPr>
                          <a:solidFill>
                            <a:schemeClr val="tx1"/>
                          </a:solidFill>
                          <a:latin typeface="Garamond" panose="02020404030301010803" pitchFamily="18" charset="0"/>
                        </a:defRPr>
                      </a:lvl2pPr>
                      <a:lvl3pPr algn="l">
                        <a:spcBef>
                          <a:spcPct val="20000"/>
                        </a:spcBef>
                        <a:buClr>
                          <a:srgbClr val="663300"/>
                        </a:buClr>
                        <a:defRPr sz="1600">
                          <a:solidFill>
                            <a:schemeClr val="tx1"/>
                          </a:solidFill>
                          <a:latin typeface="Garamond" panose="02020404030301010803" pitchFamily="18" charset="0"/>
                        </a:defRPr>
                      </a:lvl3pPr>
                      <a:lvl4pPr algn="l">
                        <a:spcBef>
                          <a:spcPct val="20000"/>
                        </a:spcBef>
                        <a:buClr>
                          <a:srgbClr val="A50021"/>
                        </a:buClr>
                        <a:buSzPct val="75000"/>
                        <a:buFont typeface="Wingdings" panose="05000000000000000000" pitchFamily="2" charset="2"/>
                        <a:defRPr sz="1400">
                          <a:solidFill>
                            <a:schemeClr val="tx1"/>
                          </a:solidFill>
                          <a:latin typeface="Garamond" panose="02020404030301010803" pitchFamily="18" charset="0"/>
                        </a:defRPr>
                      </a:lvl4pPr>
                      <a:lvl5pPr algn="l">
                        <a:spcBef>
                          <a:spcPct val="20000"/>
                        </a:spcBef>
                        <a:buClr>
                          <a:srgbClr val="660066"/>
                        </a:buClr>
                        <a:buSzPct val="75000"/>
                        <a:buFont typeface="Wingdings" panose="05000000000000000000" pitchFamily="2" charset="2"/>
                        <a:defRPr sz="1200">
                          <a:solidFill>
                            <a:schemeClr val="tx1"/>
                          </a:solidFill>
                          <a:latin typeface="Garamond" panose="02020404030301010803" pitchFamily="18" charset="0"/>
                        </a:defRPr>
                      </a:lvl5pPr>
                      <a:lvl6pPr fontAlgn="base">
                        <a:spcBef>
                          <a:spcPct val="20000"/>
                        </a:spcBef>
                        <a:spcAft>
                          <a:spcPct val="0"/>
                        </a:spcAft>
                        <a:buClr>
                          <a:srgbClr val="660066"/>
                        </a:buClr>
                        <a:buSzPct val="75000"/>
                        <a:buFont typeface="Wingdings" panose="05000000000000000000" pitchFamily="2" charset="2"/>
                        <a:defRPr sz="1200">
                          <a:solidFill>
                            <a:schemeClr val="tx1"/>
                          </a:solidFill>
                          <a:latin typeface="Garamond" panose="02020404030301010803" pitchFamily="18" charset="0"/>
                        </a:defRPr>
                      </a:lvl6pPr>
                      <a:lvl7pPr fontAlgn="base">
                        <a:spcBef>
                          <a:spcPct val="20000"/>
                        </a:spcBef>
                        <a:spcAft>
                          <a:spcPct val="0"/>
                        </a:spcAft>
                        <a:buClr>
                          <a:srgbClr val="660066"/>
                        </a:buClr>
                        <a:buSzPct val="75000"/>
                        <a:buFont typeface="Wingdings" panose="05000000000000000000" pitchFamily="2" charset="2"/>
                        <a:defRPr sz="1200">
                          <a:solidFill>
                            <a:schemeClr val="tx1"/>
                          </a:solidFill>
                          <a:latin typeface="Garamond" panose="02020404030301010803" pitchFamily="18" charset="0"/>
                        </a:defRPr>
                      </a:lvl7pPr>
                      <a:lvl8pPr fontAlgn="base">
                        <a:spcBef>
                          <a:spcPct val="20000"/>
                        </a:spcBef>
                        <a:spcAft>
                          <a:spcPct val="0"/>
                        </a:spcAft>
                        <a:buClr>
                          <a:srgbClr val="660066"/>
                        </a:buClr>
                        <a:buSzPct val="75000"/>
                        <a:buFont typeface="Wingdings" panose="05000000000000000000" pitchFamily="2" charset="2"/>
                        <a:defRPr sz="1200">
                          <a:solidFill>
                            <a:schemeClr val="tx1"/>
                          </a:solidFill>
                          <a:latin typeface="Garamond" panose="02020404030301010803" pitchFamily="18" charset="0"/>
                        </a:defRPr>
                      </a:lvl8pPr>
                      <a:lvl9pPr fontAlgn="base">
                        <a:spcBef>
                          <a:spcPct val="20000"/>
                        </a:spcBef>
                        <a:spcAft>
                          <a:spcPct val="0"/>
                        </a:spcAft>
                        <a:buClr>
                          <a:srgbClr val="660066"/>
                        </a:buClr>
                        <a:buSzPct val="75000"/>
                        <a:buFont typeface="Wingdings" panose="05000000000000000000" pitchFamily="2" charset="2"/>
                        <a:defRPr sz="1200">
                          <a:solidFill>
                            <a:schemeClr val="tx1"/>
                          </a:solidFill>
                          <a:latin typeface="Garamond" panose="02020404030301010803" pitchFamily="18" charset="0"/>
                        </a:defRPr>
                      </a:lvl9pPr>
                    </a:lstStyle>
                    <a:p>
                      <a:pPr marL="0" marR="0" lvl="0" indent="0" algn="ctr" defTabSz="914400" rtl="0" eaLnBrk="1" fontAlgn="base" latinLnBrk="0" hangingPunct="1">
                        <a:lnSpc>
                          <a:spcPct val="100000"/>
                        </a:lnSpc>
                        <a:spcBef>
                          <a:spcPct val="20000"/>
                        </a:spcBef>
                        <a:spcAft>
                          <a:spcPct val="0"/>
                        </a:spcAft>
                        <a:buClr>
                          <a:srgbClr val="000066"/>
                        </a:buClr>
                        <a:buSzPct val="75000"/>
                        <a:buFont typeface="Wingdings" panose="05000000000000000000" pitchFamily="2" charset="2"/>
                        <a:buNone/>
                        <a:tabLst/>
                      </a:pPr>
                      <a:r>
                        <a:rPr kumimoji="0" lang="zh-CN" altLang="en-US" sz="1600" b="1" i="0" u="none" strike="noStrike" cap="none" normalizeH="0" baseline="0">
                          <a:ln>
                            <a:noFill/>
                          </a:ln>
                          <a:solidFill>
                            <a:schemeClr val="tx1"/>
                          </a:solidFill>
                          <a:effectLst/>
                          <a:latin typeface="楷体_GB2312" panose="02010609030101010101" pitchFamily="49" charset="-122"/>
                          <a:ea typeface="楷体_GB2312" panose="02010609030101010101" pitchFamily="49" charset="-122"/>
                        </a:rPr>
                        <a:t>高</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rgbClr val="000066"/>
                        </a:buClr>
                        <a:buSzPct val="75000"/>
                        <a:buFont typeface="Wingdings" panose="05000000000000000000" pitchFamily="2" charset="2"/>
                        <a:defRPr sz="2000">
                          <a:solidFill>
                            <a:schemeClr val="tx1"/>
                          </a:solidFill>
                          <a:latin typeface="Garamond" panose="02020404030301010803" pitchFamily="18" charset="0"/>
                        </a:defRPr>
                      </a:lvl1pPr>
                      <a:lvl2pPr algn="l">
                        <a:spcBef>
                          <a:spcPct val="20000"/>
                        </a:spcBef>
                        <a:buClr>
                          <a:srgbClr val="003300"/>
                        </a:buClr>
                        <a:buSzPct val="75000"/>
                        <a:buFont typeface="Wingdings" panose="05000000000000000000" pitchFamily="2" charset="2"/>
                        <a:defRPr>
                          <a:solidFill>
                            <a:schemeClr val="tx1"/>
                          </a:solidFill>
                          <a:latin typeface="Garamond" panose="02020404030301010803" pitchFamily="18" charset="0"/>
                        </a:defRPr>
                      </a:lvl2pPr>
                      <a:lvl3pPr algn="l">
                        <a:spcBef>
                          <a:spcPct val="20000"/>
                        </a:spcBef>
                        <a:buClr>
                          <a:srgbClr val="663300"/>
                        </a:buClr>
                        <a:defRPr sz="1600">
                          <a:solidFill>
                            <a:schemeClr val="tx1"/>
                          </a:solidFill>
                          <a:latin typeface="Garamond" panose="02020404030301010803" pitchFamily="18" charset="0"/>
                        </a:defRPr>
                      </a:lvl3pPr>
                      <a:lvl4pPr algn="l">
                        <a:spcBef>
                          <a:spcPct val="20000"/>
                        </a:spcBef>
                        <a:buClr>
                          <a:srgbClr val="A50021"/>
                        </a:buClr>
                        <a:buSzPct val="75000"/>
                        <a:buFont typeface="Wingdings" panose="05000000000000000000" pitchFamily="2" charset="2"/>
                        <a:defRPr sz="1400">
                          <a:solidFill>
                            <a:schemeClr val="tx1"/>
                          </a:solidFill>
                          <a:latin typeface="Garamond" panose="02020404030301010803" pitchFamily="18" charset="0"/>
                        </a:defRPr>
                      </a:lvl4pPr>
                      <a:lvl5pPr algn="l">
                        <a:spcBef>
                          <a:spcPct val="20000"/>
                        </a:spcBef>
                        <a:buClr>
                          <a:srgbClr val="660066"/>
                        </a:buClr>
                        <a:buSzPct val="75000"/>
                        <a:buFont typeface="Wingdings" panose="05000000000000000000" pitchFamily="2" charset="2"/>
                        <a:defRPr sz="1200">
                          <a:solidFill>
                            <a:schemeClr val="tx1"/>
                          </a:solidFill>
                          <a:latin typeface="Garamond" panose="02020404030301010803" pitchFamily="18" charset="0"/>
                        </a:defRPr>
                      </a:lvl5pPr>
                      <a:lvl6pPr fontAlgn="base">
                        <a:spcBef>
                          <a:spcPct val="20000"/>
                        </a:spcBef>
                        <a:spcAft>
                          <a:spcPct val="0"/>
                        </a:spcAft>
                        <a:buClr>
                          <a:srgbClr val="660066"/>
                        </a:buClr>
                        <a:buSzPct val="75000"/>
                        <a:buFont typeface="Wingdings" panose="05000000000000000000" pitchFamily="2" charset="2"/>
                        <a:defRPr sz="1200">
                          <a:solidFill>
                            <a:schemeClr val="tx1"/>
                          </a:solidFill>
                          <a:latin typeface="Garamond" panose="02020404030301010803" pitchFamily="18" charset="0"/>
                        </a:defRPr>
                      </a:lvl6pPr>
                      <a:lvl7pPr fontAlgn="base">
                        <a:spcBef>
                          <a:spcPct val="20000"/>
                        </a:spcBef>
                        <a:spcAft>
                          <a:spcPct val="0"/>
                        </a:spcAft>
                        <a:buClr>
                          <a:srgbClr val="660066"/>
                        </a:buClr>
                        <a:buSzPct val="75000"/>
                        <a:buFont typeface="Wingdings" panose="05000000000000000000" pitchFamily="2" charset="2"/>
                        <a:defRPr sz="1200">
                          <a:solidFill>
                            <a:schemeClr val="tx1"/>
                          </a:solidFill>
                          <a:latin typeface="Garamond" panose="02020404030301010803" pitchFamily="18" charset="0"/>
                        </a:defRPr>
                      </a:lvl7pPr>
                      <a:lvl8pPr fontAlgn="base">
                        <a:spcBef>
                          <a:spcPct val="20000"/>
                        </a:spcBef>
                        <a:spcAft>
                          <a:spcPct val="0"/>
                        </a:spcAft>
                        <a:buClr>
                          <a:srgbClr val="660066"/>
                        </a:buClr>
                        <a:buSzPct val="75000"/>
                        <a:buFont typeface="Wingdings" panose="05000000000000000000" pitchFamily="2" charset="2"/>
                        <a:defRPr sz="1200">
                          <a:solidFill>
                            <a:schemeClr val="tx1"/>
                          </a:solidFill>
                          <a:latin typeface="Garamond" panose="02020404030301010803" pitchFamily="18" charset="0"/>
                        </a:defRPr>
                      </a:lvl8pPr>
                      <a:lvl9pPr fontAlgn="base">
                        <a:spcBef>
                          <a:spcPct val="20000"/>
                        </a:spcBef>
                        <a:spcAft>
                          <a:spcPct val="0"/>
                        </a:spcAft>
                        <a:buClr>
                          <a:srgbClr val="660066"/>
                        </a:buClr>
                        <a:buSzPct val="75000"/>
                        <a:buFont typeface="Wingdings" panose="05000000000000000000" pitchFamily="2" charset="2"/>
                        <a:defRPr sz="1200">
                          <a:solidFill>
                            <a:schemeClr val="tx1"/>
                          </a:solidFill>
                          <a:latin typeface="Garamond" panose="02020404030301010803" pitchFamily="18" charset="0"/>
                        </a:defRPr>
                      </a:lvl9pPr>
                    </a:lstStyle>
                    <a:p>
                      <a:pPr marL="0" marR="0" lvl="0" indent="0" algn="ctr" defTabSz="914400" rtl="0" eaLnBrk="1" fontAlgn="base" latinLnBrk="0" hangingPunct="1">
                        <a:lnSpc>
                          <a:spcPct val="100000"/>
                        </a:lnSpc>
                        <a:spcBef>
                          <a:spcPct val="20000"/>
                        </a:spcBef>
                        <a:spcAft>
                          <a:spcPct val="0"/>
                        </a:spcAft>
                        <a:buClr>
                          <a:srgbClr val="000066"/>
                        </a:buClr>
                        <a:buSzPct val="75000"/>
                        <a:buFont typeface="Wingdings" panose="05000000000000000000" pitchFamily="2" charset="2"/>
                        <a:buNone/>
                        <a:tabLst/>
                      </a:pPr>
                      <a:r>
                        <a:rPr kumimoji="0" lang="zh-CN" altLang="en-US" sz="1600" b="1" i="0" u="none" strike="noStrike" cap="none" normalizeH="0" baseline="0">
                          <a:ln>
                            <a:noFill/>
                          </a:ln>
                          <a:solidFill>
                            <a:schemeClr val="tx1"/>
                          </a:solidFill>
                          <a:effectLst/>
                          <a:latin typeface="楷体_GB2312" panose="02010609030101010101" pitchFamily="49" charset="-122"/>
                          <a:ea typeface="楷体_GB2312" panose="02010609030101010101" pitchFamily="49" charset="-122"/>
                        </a:rPr>
                        <a:t>中</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741815012"/>
                  </a:ext>
                </a:extLst>
              </a:tr>
              <a:tr h="477838">
                <a:tc>
                  <a:txBody>
                    <a:bodyPr/>
                    <a:lstStyle>
                      <a:lvl1pPr algn="l">
                        <a:spcBef>
                          <a:spcPct val="20000"/>
                        </a:spcBef>
                        <a:buClr>
                          <a:srgbClr val="000066"/>
                        </a:buClr>
                        <a:buSzPct val="75000"/>
                        <a:buFont typeface="Wingdings" panose="05000000000000000000" pitchFamily="2" charset="2"/>
                        <a:defRPr sz="2000">
                          <a:solidFill>
                            <a:schemeClr val="tx1"/>
                          </a:solidFill>
                          <a:latin typeface="Garamond" panose="02020404030301010803" pitchFamily="18" charset="0"/>
                        </a:defRPr>
                      </a:lvl1pPr>
                      <a:lvl2pPr algn="l">
                        <a:spcBef>
                          <a:spcPct val="20000"/>
                        </a:spcBef>
                        <a:buClr>
                          <a:srgbClr val="003300"/>
                        </a:buClr>
                        <a:buSzPct val="75000"/>
                        <a:buFont typeface="Wingdings" panose="05000000000000000000" pitchFamily="2" charset="2"/>
                        <a:defRPr>
                          <a:solidFill>
                            <a:schemeClr val="tx1"/>
                          </a:solidFill>
                          <a:latin typeface="Garamond" panose="02020404030301010803" pitchFamily="18" charset="0"/>
                        </a:defRPr>
                      </a:lvl2pPr>
                      <a:lvl3pPr algn="l">
                        <a:spcBef>
                          <a:spcPct val="20000"/>
                        </a:spcBef>
                        <a:buClr>
                          <a:srgbClr val="663300"/>
                        </a:buClr>
                        <a:defRPr sz="1600">
                          <a:solidFill>
                            <a:schemeClr val="tx1"/>
                          </a:solidFill>
                          <a:latin typeface="Garamond" panose="02020404030301010803" pitchFamily="18" charset="0"/>
                        </a:defRPr>
                      </a:lvl3pPr>
                      <a:lvl4pPr algn="l">
                        <a:spcBef>
                          <a:spcPct val="20000"/>
                        </a:spcBef>
                        <a:buClr>
                          <a:srgbClr val="A50021"/>
                        </a:buClr>
                        <a:buSzPct val="75000"/>
                        <a:buFont typeface="Wingdings" panose="05000000000000000000" pitchFamily="2" charset="2"/>
                        <a:defRPr sz="1400">
                          <a:solidFill>
                            <a:schemeClr val="tx1"/>
                          </a:solidFill>
                          <a:latin typeface="Garamond" panose="02020404030301010803" pitchFamily="18" charset="0"/>
                        </a:defRPr>
                      </a:lvl4pPr>
                      <a:lvl5pPr algn="l">
                        <a:spcBef>
                          <a:spcPct val="20000"/>
                        </a:spcBef>
                        <a:buClr>
                          <a:srgbClr val="660066"/>
                        </a:buClr>
                        <a:buSzPct val="75000"/>
                        <a:buFont typeface="Wingdings" panose="05000000000000000000" pitchFamily="2" charset="2"/>
                        <a:defRPr sz="1200">
                          <a:solidFill>
                            <a:schemeClr val="tx1"/>
                          </a:solidFill>
                          <a:latin typeface="Garamond" panose="02020404030301010803" pitchFamily="18" charset="0"/>
                        </a:defRPr>
                      </a:lvl5pPr>
                      <a:lvl6pPr fontAlgn="base">
                        <a:spcBef>
                          <a:spcPct val="20000"/>
                        </a:spcBef>
                        <a:spcAft>
                          <a:spcPct val="0"/>
                        </a:spcAft>
                        <a:buClr>
                          <a:srgbClr val="660066"/>
                        </a:buClr>
                        <a:buSzPct val="75000"/>
                        <a:buFont typeface="Wingdings" panose="05000000000000000000" pitchFamily="2" charset="2"/>
                        <a:defRPr sz="1200">
                          <a:solidFill>
                            <a:schemeClr val="tx1"/>
                          </a:solidFill>
                          <a:latin typeface="Garamond" panose="02020404030301010803" pitchFamily="18" charset="0"/>
                        </a:defRPr>
                      </a:lvl6pPr>
                      <a:lvl7pPr fontAlgn="base">
                        <a:spcBef>
                          <a:spcPct val="20000"/>
                        </a:spcBef>
                        <a:spcAft>
                          <a:spcPct val="0"/>
                        </a:spcAft>
                        <a:buClr>
                          <a:srgbClr val="660066"/>
                        </a:buClr>
                        <a:buSzPct val="75000"/>
                        <a:buFont typeface="Wingdings" panose="05000000000000000000" pitchFamily="2" charset="2"/>
                        <a:defRPr sz="1200">
                          <a:solidFill>
                            <a:schemeClr val="tx1"/>
                          </a:solidFill>
                          <a:latin typeface="Garamond" panose="02020404030301010803" pitchFamily="18" charset="0"/>
                        </a:defRPr>
                      </a:lvl7pPr>
                      <a:lvl8pPr fontAlgn="base">
                        <a:spcBef>
                          <a:spcPct val="20000"/>
                        </a:spcBef>
                        <a:spcAft>
                          <a:spcPct val="0"/>
                        </a:spcAft>
                        <a:buClr>
                          <a:srgbClr val="660066"/>
                        </a:buClr>
                        <a:buSzPct val="75000"/>
                        <a:buFont typeface="Wingdings" panose="05000000000000000000" pitchFamily="2" charset="2"/>
                        <a:defRPr sz="1200">
                          <a:solidFill>
                            <a:schemeClr val="tx1"/>
                          </a:solidFill>
                          <a:latin typeface="Garamond" panose="02020404030301010803" pitchFamily="18" charset="0"/>
                        </a:defRPr>
                      </a:lvl8pPr>
                      <a:lvl9pPr fontAlgn="base">
                        <a:spcBef>
                          <a:spcPct val="20000"/>
                        </a:spcBef>
                        <a:spcAft>
                          <a:spcPct val="0"/>
                        </a:spcAft>
                        <a:buClr>
                          <a:srgbClr val="660066"/>
                        </a:buClr>
                        <a:buSzPct val="75000"/>
                        <a:buFont typeface="Wingdings" panose="05000000000000000000" pitchFamily="2" charset="2"/>
                        <a:defRPr sz="1200">
                          <a:solidFill>
                            <a:schemeClr val="tx1"/>
                          </a:solidFill>
                          <a:latin typeface="Garamond" panose="02020404030301010803" pitchFamily="18" charset="0"/>
                        </a:defRPr>
                      </a:lvl9pPr>
                    </a:lstStyle>
                    <a:p>
                      <a:pPr marL="0" marR="0" lvl="0" indent="0" algn="ctr" defTabSz="914400" rtl="0" eaLnBrk="1" fontAlgn="base" latinLnBrk="0" hangingPunct="1">
                        <a:lnSpc>
                          <a:spcPct val="100000"/>
                        </a:lnSpc>
                        <a:spcBef>
                          <a:spcPct val="20000"/>
                        </a:spcBef>
                        <a:spcAft>
                          <a:spcPct val="0"/>
                        </a:spcAft>
                        <a:buClr>
                          <a:srgbClr val="000066"/>
                        </a:buClr>
                        <a:buSzPct val="75000"/>
                        <a:buFont typeface="Wingdings" panose="05000000000000000000" pitchFamily="2" charset="2"/>
                        <a:buNone/>
                        <a:tabLst/>
                      </a:pPr>
                      <a:r>
                        <a:rPr kumimoji="0" lang="zh-CN" altLang="en-US" sz="1600" b="1" i="0" u="none" strike="noStrike" cap="none" normalizeH="0" baseline="0">
                          <a:ln>
                            <a:noFill/>
                          </a:ln>
                          <a:solidFill>
                            <a:schemeClr val="tx1"/>
                          </a:solidFill>
                          <a:effectLst/>
                          <a:latin typeface="楷体_GB2312" panose="02010609030101010101" pitchFamily="49" charset="-122"/>
                          <a:ea typeface="楷体_GB2312" panose="02010609030101010101" pitchFamily="49" charset="-122"/>
                        </a:rPr>
                        <a:t>亮度</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rgbClr val="000066"/>
                        </a:buClr>
                        <a:buSzPct val="75000"/>
                        <a:buFont typeface="Wingdings" panose="05000000000000000000" pitchFamily="2" charset="2"/>
                        <a:defRPr sz="2000">
                          <a:solidFill>
                            <a:schemeClr val="tx1"/>
                          </a:solidFill>
                          <a:latin typeface="Garamond" panose="02020404030301010803" pitchFamily="18" charset="0"/>
                        </a:defRPr>
                      </a:lvl1pPr>
                      <a:lvl2pPr algn="l">
                        <a:spcBef>
                          <a:spcPct val="20000"/>
                        </a:spcBef>
                        <a:buClr>
                          <a:srgbClr val="003300"/>
                        </a:buClr>
                        <a:buSzPct val="75000"/>
                        <a:buFont typeface="Wingdings" panose="05000000000000000000" pitchFamily="2" charset="2"/>
                        <a:defRPr>
                          <a:solidFill>
                            <a:schemeClr val="tx1"/>
                          </a:solidFill>
                          <a:latin typeface="Garamond" panose="02020404030301010803" pitchFamily="18" charset="0"/>
                        </a:defRPr>
                      </a:lvl2pPr>
                      <a:lvl3pPr algn="l">
                        <a:spcBef>
                          <a:spcPct val="20000"/>
                        </a:spcBef>
                        <a:buClr>
                          <a:srgbClr val="663300"/>
                        </a:buClr>
                        <a:defRPr sz="1600">
                          <a:solidFill>
                            <a:schemeClr val="tx1"/>
                          </a:solidFill>
                          <a:latin typeface="Garamond" panose="02020404030301010803" pitchFamily="18" charset="0"/>
                        </a:defRPr>
                      </a:lvl3pPr>
                      <a:lvl4pPr algn="l">
                        <a:spcBef>
                          <a:spcPct val="20000"/>
                        </a:spcBef>
                        <a:buClr>
                          <a:srgbClr val="A50021"/>
                        </a:buClr>
                        <a:buSzPct val="75000"/>
                        <a:buFont typeface="Wingdings" panose="05000000000000000000" pitchFamily="2" charset="2"/>
                        <a:defRPr sz="1400">
                          <a:solidFill>
                            <a:schemeClr val="tx1"/>
                          </a:solidFill>
                          <a:latin typeface="Garamond" panose="02020404030301010803" pitchFamily="18" charset="0"/>
                        </a:defRPr>
                      </a:lvl4pPr>
                      <a:lvl5pPr algn="l">
                        <a:spcBef>
                          <a:spcPct val="20000"/>
                        </a:spcBef>
                        <a:buClr>
                          <a:srgbClr val="660066"/>
                        </a:buClr>
                        <a:buSzPct val="75000"/>
                        <a:buFont typeface="Wingdings" panose="05000000000000000000" pitchFamily="2" charset="2"/>
                        <a:defRPr sz="1200">
                          <a:solidFill>
                            <a:schemeClr val="tx1"/>
                          </a:solidFill>
                          <a:latin typeface="Garamond" panose="02020404030301010803" pitchFamily="18" charset="0"/>
                        </a:defRPr>
                      </a:lvl5pPr>
                      <a:lvl6pPr fontAlgn="base">
                        <a:spcBef>
                          <a:spcPct val="20000"/>
                        </a:spcBef>
                        <a:spcAft>
                          <a:spcPct val="0"/>
                        </a:spcAft>
                        <a:buClr>
                          <a:srgbClr val="660066"/>
                        </a:buClr>
                        <a:buSzPct val="75000"/>
                        <a:buFont typeface="Wingdings" panose="05000000000000000000" pitchFamily="2" charset="2"/>
                        <a:defRPr sz="1200">
                          <a:solidFill>
                            <a:schemeClr val="tx1"/>
                          </a:solidFill>
                          <a:latin typeface="Garamond" panose="02020404030301010803" pitchFamily="18" charset="0"/>
                        </a:defRPr>
                      </a:lvl6pPr>
                      <a:lvl7pPr fontAlgn="base">
                        <a:spcBef>
                          <a:spcPct val="20000"/>
                        </a:spcBef>
                        <a:spcAft>
                          <a:spcPct val="0"/>
                        </a:spcAft>
                        <a:buClr>
                          <a:srgbClr val="660066"/>
                        </a:buClr>
                        <a:buSzPct val="75000"/>
                        <a:buFont typeface="Wingdings" panose="05000000000000000000" pitchFamily="2" charset="2"/>
                        <a:defRPr sz="1200">
                          <a:solidFill>
                            <a:schemeClr val="tx1"/>
                          </a:solidFill>
                          <a:latin typeface="Garamond" panose="02020404030301010803" pitchFamily="18" charset="0"/>
                        </a:defRPr>
                      </a:lvl7pPr>
                      <a:lvl8pPr fontAlgn="base">
                        <a:spcBef>
                          <a:spcPct val="20000"/>
                        </a:spcBef>
                        <a:spcAft>
                          <a:spcPct val="0"/>
                        </a:spcAft>
                        <a:buClr>
                          <a:srgbClr val="660066"/>
                        </a:buClr>
                        <a:buSzPct val="75000"/>
                        <a:buFont typeface="Wingdings" panose="05000000000000000000" pitchFamily="2" charset="2"/>
                        <a:defRPr sz="1200">
                          <a:solidFill>
                            <a:schemeClr val="tx1"/>
                          </a:solidFill>
                          <a:latin typeface="Garamond" panose="02020404030301010803" pitchFamily="18" charset="0"/>
                        </a:defRPr>
                      </a:lvl8pPr>
                      <a:lvl9pPr fontAlgn="base">
                        <a:spcBef>
                          <a:spcPct val="20000"/>
                        </a:spcBef>
                        <a:spcAft>
                          <a:spcPct val="0"/>
                        </a:spcAft>
                        <a:buClr>
                          <a:srgbClr val="660066"/>
                        </a:buClr>
                        <a:buSzPct val="75000"/>
                        <a:buFont typeface="Wingdings" panose="05000000000000000000" pitchFamily="2" charset="2"/>
                        <a:defRPr sz="1200">
                          <a:solidFill>
                            <a:schemeClr val="tx1"/>
                          </a:solidFill>
                          <a:latin typeface="Garamond" panose="02020404030301010803" pitchFamily="18" charset="0"/>
                        </a:defRPr>
                      </a:lvl9pPr>
                    </a:lstStyle>
                    <a:p>
                      <a:pPr marL="0" marR="0" lvl="0" indent="0" algn="ctr" defTabSz="914400" rtl="0" eaLnBrk="1" fontAlgn="base" latinLnBrk="0" hangingPunct="1">
                        <a:lnSpc>
                          <a:spcPct val="100000"/>
                        </a:lnSpc>
                        <a:spcBef>
                          <a:spcPct val="20000"/>
                        </a:spcBef>
                        <a:spcAft>
                          <a:spcPct val="0"/>
                        </a:spcAft>
                        <a:buClr>
                          <a:srgbClr val="000066"/>
                        </a:buClr>
                        <a:buSzPct val="75000"/>
                        <a:buFont typeface="Wingdings" panose="05000000000000000000" pitchFamily="2" charset="2"/>
                        <a:buNone/>
                        <a:tabLst/>
                      </a:pPr>
                      <a:r>
                        <a:rPr kumimoji="0" lang="zh-CN" altLang="en-US" sz="1600" b="1" i="0" u="none" strike="noStrike" cap="none" normalizeH="0" baseline="0">
                          <a:ln>
                            <a:noFill/>
                          </a:ln>
                          <a:solidFill>
                            <a:schemeClr val="tx1"/>
                          </a:solidFill>
                          <a:effectLst/>
                          <a:latin typeface="楷体_GB2312" panose="02010609030101010101" pitchFamily="49" charset="-122"/>
                          <a:ea typeface="楷体_GB2312" panose="02010609030101010101" pitchFamily="49" charset="-122"/>
                        </a:rPr>
                        <a:t>低</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rgbClr val="000066"/>
                        </a:buClr>
                        <a:buSzPct val="75000"/>
                        <a:buFont typeface="Wingdings" panose="05000000000000000000" pitchFamily="2" charset="2"/>
                        <a:defRPr sz="2000">
                          <a:solidFill>
                            <a:schemeClr val="tx1"/>
                          </a:solidFill>
                          <a:latin typeface="Garamond" panose="02020404030301010803" pitchFamily="18" charset="0"/>
                        </a:defRPr>
                      </a:lvl1pPr>
                      <a:lvl2pPr algn="l">
                        <a:spcBef>
                          <a:spcPct val="20000"/>
                        </a:spcBef>
                        <a:buClr>
                          <a:srgbClr val="003300"/>
                        </a:buClr>
                        <a:buSzPct val="75000"/>
                        <a:buFont typeface="Wingdings" panose="05000000000000000000" pitchFamily="2" charset="2"/>
                        <a:defRPr>
                          <a:solidFill>
                            <a:schemeClr val="tx1"/>
                          </a:solidFill>
                          <a:latin typeface="Garamond" panose="02020404030301010803" pitchFamily="18" charset="0"/>
                        </a:defRPr>
                      </a:lvl2pPr>
                      <a:lvl3pPr algn="l">
                        <a:spcBef>
                          <a:spcPct val="20000"/>
                        </a:spcBef>
                        <a:buClr>
                          <a:srgbClr val="663300"/>
                        </a:buClr>
                        <a:defRPr sz="1600">
                          <a:solidFill>
                            <a:schemeClr val="tx1"/>
                          </a:solidFill>
                          <a:latin typeface="Garamond" panose="02020404030301010803" pitchFamily="18" charset="0"/>
                        </a:defRPr>
                      </a:lvl3pPr>
                      <a:lvl4pPr algn="l">
                        <a:spcBef>
                          <a:spcPct val="20000"/>
                        </a:spcBef>
                        <a:buClr>
                          <a:srgbClr val="A50021"/>
                        </a:buClr>
                        <a:buSzPct val="75000"/>
                        <a:buFont typeface="Wingdings" panose="05000000000000000000" pitchFamily="2" charset="2"/>
                        <a:defRPr sz="1400">
                          <a:solidFill>
                            <a:schemeClr val="tx1"/>
                          </a:solidFill>
                          <a:latin typeface="Garamond" panose="02020404030301010803" pitchFamily="18" charset="0"/>
                        </a:defRPr>
                      </a:lvl4pPr>
                      <a:lvl5pPr algn="l">
                        <a:spcBef>
                          <a:spcPct val="20000"/>
                        </a:spcBef>
                        <a:buClr>
                          <a:srgbClr val="660066"/>
                        </a:buClr>
                        <a:buSzPct val="75000"/>
                        <a:buFont typeface="Wingdings" panose="05000000000000000000" pitchFamily="2" charset="2"/>
                        <a:defRPr sz="1200">
                          <a:solidFill>
                            <a:schemeClr val="tx1"/>
                          </a:solidFill>
                          <a:latin typeface="Garamond" panose="02020404030301010803" pitchFamily="18" charset="0"/>
                        </a:defRPr>
                      </a:lvl5pPr>
                      <a:lvl6pPr fontAlgn="base">
                        <a:spcBef>
                          <a:spcPct val="20000"/>
                        </a:spcBef>
                        <a:spcAft>
                          <a:spcPct val="0"/>
                        </a:spcAft>
                        <a:buClr>
                          <a:srgbClr val="660066"/>
                        </a:buClr>
                        <a:buSzPct val="75000"/>
                        <a:buFont typeface="Wingdings" panose="05000000000000000000" pitchFamily="2" charset="2"/>
                        <a:defRPr sz="1200">
                          <a:solidFill>
                            <a:schemeClr val="tx1"/>
                          </a:solidFill>
                          <a:latin typeface="Garamond" panose="02020404030301010803" pitchFamily="18" charset="0"/>
                        </a:defRPr>
                      </a:lvl6pPr>
                      <a:lvl7pPr fontAlgn="base">
                        <a:spcBef>
                          <a:spcPct val="20000"/>
                        </a:spcBef>
                        <a:spcAft>
                          <a:spcPct val="0"/>
                        </a:spcAft>
                        <a:buClr>
                          <a:srgbClr val="660066"/>
                        </a:buClr>
                        <a:buSzPct val="75000"/>
                        <a:buFont typeface="Wingdings" panose="05000000000000000000" pitchFamily="2" charset="2"/>
                        <a:defRPr sz="1200">
                          <a:solidFill>
                            <a:schemeClr val="tx1"/>
                          </a:solidFill>
                          <a:latin typeface="Garamond" panose="02020404030301010803" pitchFamily="18" charset="0"/>
                        </a:defRPr>
                      </a:lvl7pPr>
                      <a:lvl8pPr fontAlgn="base">
                        <a:spcBef>
                          <a:spcPct val="20000"/>
                        </a:spcBef>
                        <a:spcAft>
                          <a:spcPct val="0"/>
                        </a:spcAft>
                        <a:buClr>
                          <a:srgbClr val="660066"/>
                        </a:buClr>
                        <a:buSzPct val="75000"/>
                        <a:buFont typeface="Wingdings" panose="05000000000000000000" pitchFamily="2" charset="2"/>
                        <a:defRPr sz="1200">
                          <a:solidFill>
                            <a:schemeClr val="tx1"/>
                          </a:solidFill>
                          <a:latin typeface="Garamond" panose="02020404030301010803" pitchFamily="18" charset="0"/>
                        </a:defRPr>
                      </a:lvl8pPr>
                      <a:lvl9pPr fontAlgn="base">
                        <a:spcBef>
                          <a:spcPct val="20000"/>
                        </a:spcBef>
                        <a:spcAft>
                          <a:spcPct val="0"/>
                        </a:spcAft>
                        <a:buClr>
                          <a:srgbClr val="660066"/>
                        </a:buClr>
                        <a:buSzPct val="75000"/>
                        <a:buFont typeface="Wingdings" panose="05000000000000000000" pitchFamily="2" charset="2"/>
                        <a:defRPr sz="1200">
                          <a:solidFill>
                            <a:schemeClr val="tx1"/>
                          </a:solidFill>
                          <a:latin typeface="Garamond" panose="02020404030301010803" pitchFamily="18" charset="0"/>
                        </a:defRPr>
                      </a:lvl9pPr>
                    </a:lstStyle>
                    <a:p>
                      <a:pPr marL="0" marR="0" lvl="0" indent="0" algn="ctr" defTabSz="914400" rtl="0" eaLnBrk="1" fontAlgn="base" latinLnBrk="0" hangingPunct="1">
                        <a:lnSpc>
                          <a:spcPct val="100000"/>
                        </a:lnSpc>
                        <a:spcBef>
                          <a:spcPct val="20000"/>
                        </a:spcBef>
                        <a:spcAft>
                          <a:spcPct val="0"/>
                        </a:spcAft>
                        <a:buClr>
                          <a:srgbClr val="000066"/>
                        </a:buClr>
                        <a:buSzPct val="75000"/>
                        <a:buFont typeface="Wingdings" panose="05000000000000000000" pitchFamily="2" charset="2"/>
                        <a:buNone/>
                        <a:tabLst/>
                      </a:pPr>
                      <a:r>
                        <a:rPr kumimoji="0" lang="zh-CN" altLang="en-US" sz="1600" b="1" i="0" u="none" strike="noStrike" cap="none" normalizeH="0" baseline="0">
                          <a:ln>
                            <a:noFill/>
                          </a:ln>
                          <a:solidFill>
                            <a:schemeClr val="tx1"/>
                          </a:solidFill>
                          <a:effectLst/>
                          <a:latin typeface="楷体_GB2312" panose="02010609030101010101" pitchFamily="49" charset="-122"/>
                          <a:ea typeface="楷体_GB2312" panose="02010609030101010101" pitchFamily="49" charset="-122"/>
                        </a:rPr>
                        <a:t>高</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rgbClr val="000066"/>
                        </a:buClr>
                        <a:buSzPct val="75000"/>
                        <a:buFont typeface="Wingdings" panose="05000000000000000000" pitchFamily="2" charset="2"/>
                        <a:defRPr sz="2000">
                          <a:solidFill>
                            <a:schemeClr val="tx1"/>
                          </a:solidFill>
                          <a:latin typeface="Garamond" panose="02020404030301010803" pitchFamily="18" charset="0"/>
                        </a:defRPr>
                      </a:lvl1pPr>
                      <a:lvl2pPr algn="l">
                        <a:spcBef>
                          <a:spcPct val="20000"/>
                        </a:spcBef>
                        <a:buClr>
                          <a:srgbClr val="003300"/>
                        </a:buClr>
                        <a:buSzPct val="75000"/>
                        <a:buFont typeface="Wingdings" panose="05000000000000000000" pitchFamily="2" charset="2"/>
                        <a:defRPr>
                          <a:solidFill>
                            <a:schemeClr val="tx1"/>
                          </a:solidFill>
                          <a:latin typeface="Garamond" panose="02020404030301010803" pitchFamily="18" charset="0"/>
                        </a:defRPr>
                      </a:lvl2pPr>
                      <a:lvl3pPr algn="l">
                        <a:spcBef>
                          <a:spcPct val="20000"/>
                        </a:spcBef>
                        <a:buClr>
                          <a:srgbClr val="663300"/>
                        </a:buClr>
                        <a:defRPr sz="1600">
                          <a:solidFill>
                            <a:schemeClr val="tx1"/>
                          </a:solidFill>
                          <a:latin typeface="Garamond" panose="02020404030301010803" pitchFamily="18" charset="0"/>
                        </a:defRPr>
                      </a:lvl3pPr>
                      <a:lvl4pPr algn="l">
                        <a:spcBef>
                          <a:spcPct val="20000"/>
                        </a:spcBef>
                        <a:buClr>
                          <a:srgbClr val="A50021"/>
                        </a:buClr>
                        <a:buSzPct val="75000"/>
                        <a:buFont typeface="Wingdings" panose="05000000000000000000" pitchFamily="2" charset="2"/>
                        <a:defRPr sz="1400">
                          <a:solidFill>
                            <a:schemeClr val="tx1"/>
                          </a:solidFill>
                          <a:latin typeface="Garamond" panose="02020404030301010803" pitchFamily="18" charset="0"/>
                        </a:defRPr>
                      </a:lvl4pPr>
                      <a:lvl5pPr algn="l">
                        <a:spcBef>
                          <a:spcPct val="20000"/>
                        </a:spcBef>
                        <a:buClr>
                          <a:srgbClr val="660066"/>
                        </a:buClr>
                        <a:buSzPct val="75000"/>
                        <a:buFont typeface="Wingdings" panose="05000000000000000000" pitchFamily="2" charset="2"/>
                        <a:defRPr sz="1200">
                          <a:solidFill>
                            <a:schemeClr val="tx1"/>
                          </a:solidFill>
                          <a:latin typeface="Garamond" panose="02020404030301010803" pitchFamily="18" charset="0"/>
                        </a:defRPr>
                      </a:lvl5pPr>
                      <a:lvl6pPr fontAlgn="base">
                        <a:spcBef>
                          <a:spcPct val="20000"/>
                        </a:spcBef>
                        <a:spcAft>
                          <a:spcPct val="0"/>
                        </a:spcAft>
                        <a:buClr>
                          <a:srgbClr val="660066"/>
                        </a:buClr>
                        <a:buSzPct val="75000"/>
                        <a:buFont typeface="Wingdings" panose="05000000000000000000" pitchFamily="2" charset="2"/>
                        <a:defRPr sz="1200">
                          <a:solidFill>
                            <a:schemeClr val="tx1"/>
                          </a:solidFill>
                          <a:latin typeface="Garamond" panose="02020404030301010803" pitchFamily="18" charset="0"/>
                        </a:defRPr>
                      </a:lvl6pPr>
                      <a:lvl7pPr fontAlgn="base">
                        <a:spcBef>
                          <a:spcPct val="20000"/>
                        </a:spcBef>
                        <a:spcAft>
                          <a:spcPct val="0"/>
                        </a:spcAft>
                        <a:buClr>
                          <a:srgbClr val="660066"/>
                        </a:buClr>
                        <a:buSzPct val="75000"/>
                        <a:buFont typeface="Wingdings" panose="05000000000000000000" pitchFamily="2" charset="2"/>
                        <a:defRPr sz="1200">
                          <a:solidFill>
                            <a:schemeClr val="tx1"/>
                          </a:solidFill>
                          <a:latin typeface="Garamond" panose="02020404030301010803" pitchFamily="18" charset="0"/>
                        </a:defRPr>
                      </a:lvl7pPr>
                      <a:lvl8pPr fontAlgn="base">
                        <a:spcBef>
                          <a:spcPct val="20000"/>
                        </a:spcBef>
                        <a:spcAft>
                          <a:spcPct val="0"/>
                        </a:spcAft>
                        <a:buClr>
                          <a:srgbClr val="660066"/>
                        </a:buClr>
                        <a:buSzPct val="75000"/>
                        <a:buFont typeface="Wingdings" panose="05000000000000000000" pitchFamily="2" charset="2"/>
                        <a:defRPr sz="1200">
                          <a:solidFill>
                            <a:schemeClr val="tx1"/>
                          </a:solidFill>
                          <a:latin typeface="Garamond" panose="02020404030301010803" pitchFamily="18" charset="0"/>
                        </a:defRPr>
                      </a:lvl8pPr>
                      <a:lvl9pPr fontAlgn="base">
                        <a:spcBef>
                          <a:spcPct val="20000"/>
                        </a:spcBef>
                        <a:spcAft>
                          <a:spcPct val="0"/>
                        </a:spcAft>
                        <a:buClr>
                          <a:srgbClr val="660066"/>
                        </a:buClr>
                        <a:buSzPct val="75000"/>
                        <a:buFont typeface="Wingdings" panose="05000000000000000000" pitchFamily="2" charset="2"/>
                        <a:defRPr sz="1200">
                          <a:solidFill>
                            <a:schemeClr val="tx1"/>
                          </a:solidFill>
                          <a:latin typeface="Garamond" panose="02020404030301010803" pitchFamily="18" charset="0"/>
                        </a:defRPr>
                      </a:lvl9pPr>
                    </a:lstStyle>
                    <a:p>
                      <a:pPr marL="0" marR="0" lvl="0" indent="0" algn="ctr" defTabSz="914400" rtl="0" eaLnBrk="1" fontAlgn="base" latinLnBrk="0" hangingPunct="1">
                        <a:lnSpc>
                          <a:spcPct val="100000"/>
                        </a:lnSpc>
                        <a:spcBef>
                          <a:spcPct val="20000"/>
                        </a:spcBef>
                        <a:spcAft>
                          <a:spcPct val="0"/>
                        </a:spcAft>
                        <a:buClr>
                          <a:srgbClr val="000066"/>
                        </a:buClr>
                        <a:buSzPct val="75000"/>
                        <a:buFont typeface="Wingdings" panose="05000000000000000000" pitchFamily="2" charset="2"/>
                        <a:buNone/>
                        <a:tabLst/>
                      </a:pPr>
                      <a:r>
                        <a:rPr kumimoji="0" lang="zh-CN" altLang="en-US" sz="1600" b="1" i="0" u="none" strike="noStrike" cap="none" normalizeH="0" baseline="0">
                          <a:ln>
                            <a:noFill/>
                          </a:ln>
                          <a:solidFill>
                            <a:schemeClr val="tx1"/>
                          </a:solidFill>
                          <a:effectLst/>
                          <a:latin typeface="楷体_GB2312" panose="02010609030101010101" pitchFamily="49" charset="-122"/>
                          <a:ea typeface="楷体_GB2312" panose="02010609030101010101" pitchFamily="49" charset="-122"/>
                        </a:rPr>
                        <a:t>中</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115847610"/>
                  </a:ext>
                </a:extLst>
              </a:tr>
              <a:tr h="465138">
                <a:tc>
                  <a:txBody>
                    <a:bodyPr/>
                    <a:lstStyle>
                      <a:lvl1pPr algn="l">
                        <a:spcBef>
                          <a:spcPct val="20000"/>
                        </a:spcBef>
                        <a:buClr>
                          <a:srgbClr val="000066"/>
                        </a:buClr>
                        <a:buSzPct val="75000"/>
                        <a:buFont typeface="Wingdings" panose="05000000000000000000" pitchFamily="2" charset="2"/>
                        <a:defRPr sz="2000">
                          <a:solidFill>
                            <a:schemeClr val="tx1"/>
                          </a:solidFill>
                          <a:latin typeface="Garamond" panose="02020404030301010803" pitchFamily="18" charset="0"/>
                        </a:defRPr>
                      </a:lvl1pPr>
                      <a:lvl2pPr algn="l">
                        <a:spcBef>
                          <a:spcPct val="20000"/>
                        </a:spcBef>
                        <a:buClr>
                          <a:srgbClr val="003300"/>
                        </a:buClr>
                        <a:buSzPct val="75000"/>
                        <a:buFont typeface="Wingdings" panose="05000000000000000000" pitchFamily="2" charset="2"/>
                        <a:defRPr>
                          <a:solidFill>
                            <a:schemeClr val="tx1"/>
                          </a:solidFill>
                          <a:latin typeface="Garamond" panose="02020404030301010803" pitchFamily="18" charset="0"/>
                        </a:defRPr>
                      </a:lvl2pPr>
                      <a:lvl3pPr algn="l">
                        <a:spcBef>
                          <a:spcPct val="20000"/>
                        </a:spcBef>
                        <a:buClr>
                          <a:srgbClr val="663300"/>
                        </a:buClr>
                        <a:defRPr sz="1600">
                          <a:solidFill>
                            <a:schemeClr val="tx1"/>
                          </a:solidFill>
                          <a:latin typeface="Garamond" panose="02020404030301010803" pitchFamily="18" charset="0"/>
                        </a:defRPr>
                      </a:lvl3pPr>
                      <a:lvl4pPr algn="l">
                        <a:spcBef>
                          <a:spcPct val="20000"/>
                        </a:spcBef>
                        <a:buClr>
                          <a:srgbClr val="A50021"/>
                        </a:buClr>
                        <a:buSzPct val="75000"/>
                        <a:buFont typeface="Wingdings" panose="05000000000000000000" pitchFamily="2" charset="2"/>
                        <a:defRPr sz="1400">
                          <a:solidFill>
                            <a:schemeClr val="tx1"/>
                          </a:solidFill>
                          <a:latin typeface="Garamond" panose="02020404030301010803" pitchFamily="18" charset="0"/>
                        </a:defRPr>
                      </a:lvl4pPr>
                      <a:lvl5pPr algn="l">
                        <a:spcBef>
                          <a:spcPct val="20000"/>
                        </a:spcBef>
                        <a:buClr>
                          <a:srgbClr val="660066"/>
                        </a:buClr>
                        <a:buSzPct val="75000"/>
                        <a:buFont typeface="Wingdings" panose="05000000000000000000" pitchFamily="2" charset="2"/>
                        <a:defRPr sz="1200">
                          <a:solidFill>
                            <a:schemeClr val="tx1"/>
                          </a:solidFill>
                          <a:latin typeface="Garamond" panose="02020404030301010803" pitchFamily="18" charset="0"/>
                        </a:defRPr>
                      </a:lvl5pPr>
                      <a:lvl6pPr fontAlgn="base">
                        <a:spcBef>
                          <a:spcPct val="20000"/>
                        </a:spcBef>
                        <a:spcAft>
                          <a:spcPct val="0"/>
                        </a:spcAft>
                        <a:buClr>
                          <a:srgbClr val="660066"/>
                        </a:buClr>
                        <a:buSzPct val="75000"/>
                        <a:buFont typeface="Wingdings" panose="05000000000000000000" pitchFamily="2" charset="2"/>
                        <a:defRPr sz="1200">
                          <a:solidFill>
                            <a:schemeClr val="tx1"/>
                          </a:solidFill>
                          <a:latin typeface="Garamond" panose="02020404030301010803" pitchFamily="18" charset="0"/>
                        </a:defRPr>
                      </a:lvl6pPr>
                      <a:lvl7pPr fontAlgn="base">
                        <a:spcBef>
                          <a:spcPct val="20000"/>
                        </a:spcBef>
                        <a:spcAft>
                          <a:spcPct val="0"/>
                        </a:spcAft>
                        <a:buClr>
                          <a:srgbClr val="660066"/>
                        </a:buClr>
                        <a:buSzPct val="75000"/>
                        <a:buFont typeface="Wingdings" panose="05000000000000000000" pitchFamily="2" charset="2"/>
                        <a:defRPr sz="1200">
                          <a:solidFill>
                            <a:schemeClr val="tx1"/>
                          </a:solidFill>
                          <a:latin typeface="Garamond" panose="02020404030301010803" pitchFamily="18" charset="0"/>
                        </a:defRPr>
                      </a:lvl7pPr>
                      <a:lvl8pPr fontAlgn="base">
                        <a:spcBef>
                          <a:spcPct val="20000"/>
                        </a:spcBef>
                        <a:spcAft>
                          <a:spcPct val="0"/>
                        </a:spcAft>
                        <a:buClr>
                          <a:srgbClr val="660066"/>
                        </a:buClr>
                        <a:buSzPct val="75000"/>
                        <a:buFont typeface="Wingdings" panose="05000000000000000000" pitchFamily="2" charset="2"/>
                        <a:defRPr sz="1200">
                          <a:solidFill>
                            <a:schemeClr val="tx1"/>
                          </a:solidFill>
                          <a:latin typeface="Garamond" panose="02020404030301010803" pitchFamily="18" charset="0"/>
                        </a:defRPr>
                      </a:lvl8pPr>
                      <a:lvl9pPr fontAlgn="base">
                        <a:spcBef>
                          <a:spcPct val="20000"/>
                        </a:spcBef>
                        <a:spcAft>
                          <a:spcPct val="0"/>
                        </a:spcAft>
                        <a:buClr>
                          <a:srgbClr val="660066"/>
                        </a:buClr>
                        <a:buSzPct val="75000"/>
                        <a:buFont typeface="Wingdings" panose="05000000000000000000" pitchFamily="2" charset="2"/>
                        <a:defRPr sz="1200">
                          <a:solidFill>
                            <a:schemeClr val="tx1"/>
                          </a:solidFill>
                          <a:latin typeface="Garamond" panose="02020404030301010803" pitchFamily="18" charset="0"/>
                        </a:defRPr>
                      </a:lvl9pPr>
                    </a:lstStyle>
                    <a:p>
                      <a:pPr marL="0" marR="0" lvl="0" indent="0" algn="ctr" defTabSz="914400" rtl="0" eaLnBrk="1" fontAlgn="base" latinLnBrk="0" hangingPunct="1">
                        <a:lnSpc>
                          <a:spcPct val="100000"/>
                        </a:lnSpc>
                        <a:spcBef>
                          <a:spcPct val="20000"/>
                        </a:spcBef>
                        <a:spcAft>
                          <a:spcPct val="0"/>
                        </a:spcAft>
                        <a:buClr>
                          <a:srgbClr val="000066"/>
                        </a:buClr>
                        <a:buSzPct val="75000"/>
                        <a:buFont typeface="Wingdings" panose="05000000000000000000" pitchFamily="2" charset="2"/>
                        <a:buNone/>
                        <a:tabLst/>
                      </a:pPr>
                      <a:r>
                        <a:rPr kumimoji="0" lang="zh-CN" altLang="en-US" sz="1600" b="1" i="0" u="none" strike="noStrike" cap="none" normalizeH="0" baseline="0">
                          <a:ln>
                            <a:noFill/>
                          </a:ln>
                          <a:solidFill>
                            <a:schemeClr val="tx1"/>
                          </a:solidFill>
                          <a:effectLst/>
                          <a:latin typeface="楷体_GB2312" panose="02010609030101010101" pitchFamily="49" charset="-122"/>
                          <a:ea typeface="楷体_GB2312" panose="02010609030101010101" pitchFamily="49" charset="-122"/>
                        </a:rPr>
                        <a:t>稳定性</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rgbClr val="000066"/>
                        </a:buClr>
                        <a:buSzPct val="75000"/>
                        <a:buFont typeface="Wingdings" panose="05000000000000000000" pitchFamily="2" charset="2"/>
                        <a:defRPr sz="2000">
                          <a:solidFill>
                            <a:schemeClr val="tx1"/>
                          </a:solidFill>
                          <a:latin typeface="Garamond" panose="02020404030301010803" pitchFamily="18" charset="0"/>
                        </a:defRPr>
                      </a:lvl1pPr>
                      <a:lvl2pPr algn="l">
                        <a:spcBef>
                          <a:spcPct val="20000"/>
                        </a:spcBef>
                        <a:buClr>
                          <a:srgbClr val="003300"/>
                        </a:buClr>
                        <a:buSzPct val="75000"/>
                        <a:buFont typeface="Wingdings" panose="05000000000000000000" pitchFamily="2" charset="2"/>
                        <a:defRPr>
                          <a:solidFill>
                            <a:schemeClr val="tx1"/>
                          </a:solidFill>
                          <a:latin typeface="Garamond" panose="02020404030301010803" pitchFamily="18" charset="0"/>
                        </a:defRPr>
                      </a:lvl2pPr>
                      <a:lvl3pPr algn="l">
                        <a:spcBef>
                          <a:spcPct val="20000"/>
                        </a:spcBef>
                        <a:buClr>
                          <a:srgbClr val="663300"/>
                        </a:buClr>
                        <a:defRPr sz="1600">
                          <a:solidFill>
                            <a:schemeClr val="tx1"/>
                          </a:solidFill>
                          <a:latin typeface="Garamond" panose="02020404030301010803" pitchFamily="18" charset="0"/>
                        </a:defRPr>
                      </a:lvl3pPr>
                      <a:lvl4pPr algn="l">
                        <a:spcBef>
                          <a:spcPct val="20000"/>
                        </a:spcBef>
                        <a:buClr>
                          <a:srgbClr val="A50021"/>
                        </a:buClr>
                        <a:buSzPct val="75000"/>
                        <a:buFont typeface="Wingdings" panose="05000000000000000000" pitchFamily="2" charset="2"/>
                        <a:defRPr sz="1400">
                          <a:solidFill>
                            <a:schemeClr val="tx1"/>
                          </a:solidFill>
                          <a:latin typeface="Garamond" panose="02020404030301010803" pitchFamily="18" charset="0"/>
                        </a:defRPr>
                      </a:lvl4pPr>
                      <a:lvl5pPr algn="l">
                        <a:spcBef>
                          <a:spcPct val="20000"/>
                        </a:spcBef>
                        <a:buClr>
                          <a:srgbClr val="660066"/>
                        </a:buClr>
                        <a:buSzPct val="75000"/>
                        <a:buFont typeface="Wingdings" panose="05000000000000000000" pitchFamily="2" charset="2"/>
                        <a:defRPr sz="1200">
                          <a:solidFill>
                            <a:schemeClr val="tx1"/>
                          </a:solidFill>
                          <a:latin typeface="Garamond" panose="02020404030301010803" pitchFamily="18" charset="0"/>
                        </a:defRPr>
                      </a:lvl5pPr>
                      <a:lvl6pPr fontAlgn="base">
                        <a:spcBef>
                          <a:spcPct val="20000"/>
                        </a:spcBef>
                        <a:spcAft>
                          <a:spcPct val="0"/>
                        </a:spcAft>
                        <a:buClr>
                          <a:srgbClr val="660066"/>
                        </a:buClr>
                        <a:buSzPct val="75000"/>
                        <a:buFont typeface="Wingdings" panose="05000000000000000000" pitchFamily="2" charset="2"/>
                        <a:defRPr sz="1200">
                          <a:solidFill>
                            <a:schemeClr val="tx1"/>
                          </a:solidFill>
                          <a:latin typeface="Garamond" panose="02020404030301010803" pitchFamily="18" charset="0"/>
                        </a:defRPr>
                      </a:lvl6pPr>
                      <a:lvl7pPr fontAlgn="base">
                        <a:spcBef>
                          <a:spcPct val="20000"/>
                        </a:spcBef>
                        <a:spcAft>
                          <a:spcPct val="0"/>
                        </a:spcAft>
                        <a:buClr>
                          <a:srgbClr val="660066"/>
                        </a:buClr>
                        <a:buSzPct val="75000"/>
                        <a:buFont typeface="Wingdings" panose="05000000000000000000" pitchFamily="2" charset="2"/>
                        <a:defRPr sz="1200">
                          <a:solidFill>
                            <a:schemeClr val="tx1"/>
                          </a:solidFill>
                          <a:latin typeface="Garamond" panose="02020404030301010803" pitchFamily="18" charset="0"/>
                        </a:defRPr>
                      </a:lvl7pPr>
                      <a:lvl8pPr fontAlgn="base">
                        <a:spcBef>
                          <a:spcPct val="20000"/>
                        </a:spcBef>
                        <a:spcAft>
                          <a:spcPct val="0"/>
                        </a:spcAft>
                        <a:buClr>
                          <a:srgbClr val="660066"/>
                        </a:buClr>
                        <a:buSzPct val="75000"/>
                        <a:buFont typeface="Wingdings" panose="05000000000000000000" pitchFamily="2" charset="2"/>
                        <a:defRPr sz="1200">
                          <a:solidFill>
                            <a:schemeClr val="tx1"/>
                          </a:solidFill>
                          <a:latin typeface="Garamond" panose="02020404030301010803" pitchFamily="18" charset="0"/>
                        </a:defRPr>
                      </a:lvl8pPr>
                      <a:lvl9pPr fontAlgn="base">
                        <a:spcBef>
                          <a:spcPct val="20000"/>
                        </a:spcBef>
                        <a:spcAft>
                          <a:spcPct val="0"/>
                        </a:spcAft>
                        <a:buClr>
                          <a:srgbClr val="660066"/>
                        </a:buClr>
                        <a:buSzPct val="75000"/>
                        <a:buFont typeface="Wingdings" panose="05000000000000000000" pitchFamily="2" charset="2"/>
                        <a:defRPr sz="1200">
                          <a:solidFill>
                            <a:schemeClr val="tx1"/>
                          </a:solidFill>
                          <a:latin typeface="Garamond" panose="02020404030301010803" pitchFamily="18" charset="0"/>
                        </a:defRPr>
                      </a:lvl9pPr>
                    </a:lstStyle>
                    <a:p>
                      <a:pPr marL="0" marR="0" lvl="0" indent="0" algn="ctr" defTabSz="914400" rtl="0" eaLnBrk="1" fontAlgn="base" latinLnBrk="0" hangingPunct="1">
                        <a:lnSpc>
                          <a:spcPct val="100000"/>
                        </a:lnSpc>
                        <a:spcBef>
                          <a:spcPct val="20000"/>
                        </a:spcBef>
                        <a:spcAft>
                          <a:spcPct val="0"/>
                        </a:spcAft>
                        <a:buClr>
                          <a:srgbClr val="000066"/>
                        </a:buClr>
                        <a:buSzPct val="75000"/>
                        <a:buFont typeface="Wingdings" panose="05000000000000000000" pitchFamily="2" charset="2"/>
                        <a:buNone/>
                        <a:tabLst/>
                      </a:pPr>
                      <a:r>
                        <a:rPr kumimoji="0" lang="zh-CN" altLang="en-US" sz="1600" b="1" i="0" u="none" strike="noStrike" cap="none" normalizeH="0" baseline="0">
                          <a:ln>
                            <a:noFill/>
                          </a:ln>
                          <a:solidFill>
                            <a:schemeClr val="tx1"/>
                          </a:solidFill>
                          <a:effectLst/>
                          <a:latin typeface="楷体_GB2312" panose="02010609030101010101" pitchFamily="49" charset="-122"/>
                          <a:ea typeface="楷体_GB2312" panose="02010609030101010101" pitchFamily="49" charset="-122"/>
                        </a:rPr>
                        <a:t>低</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rgbClr val="000066"/>
                        </a:buClr>
                        <a:buSzPct val="75000"/>
                        <a:buFont typeface="Wingdings" panose="05000000000000000000" pitchFamily="2" charset="2"/>
                        <a:defRPr sz="2000">
                          <a:solidFill>
                            <a:schemeClr val="tx1"/>
                          </a:solidFill>
                          <a:latin typeface="Garamond" panose="02020404030301010803" pitchFamily="18" charset="0"/>
                        </a:defRPr>
                      </a:lvl1pPr>
                      <a:lvl2pPr algn="l">
                        <a:spcBef>
                          <a:spcPct val="20000"/>
                        </a:spcBef>
                        <a:buClr>
                          <a:srgbClr val="003300"/>
                        </a:buClr>
                        <a:buSzPct val="75000"/>
                        <a:buFont typeface="Wingdings" panose="05000000000000000000" pitchFamily="2" charset="2"/>
                        <a:defRPr>
                          <a:solidFill>
                            <a:schemeClr val="tx1"/>
                          </a:solidFill>
                          <a:latin typeface="Garamond" panose="02020404030301010803" pitchFamily="18" charset="0"/>
                        </a:defRPr>
                      </a:lvl2pPr>
                      <a:lvl3pPr algn="l">
                        <a:spcBef>
                          <a:spcPct val="20000"/>
                        </a:spcBef>
                        <a:buClr>
                          <a:srgbClr val="663300"/>
                        </a:buClr>
                        <a:defRPr sz="1600">
                          <a:solidFill>
                            <a:schemeClr val="tx1"/>
                          </a:solidFill>
                          <a:latin typeface="Garamond" panose="02020404030301010803" pitchFamily="18" charset="0"/>
                        </a:defRPr>
                      </a:lvl3pPr>
                      <a:lvl4pPr algn="l">
                        <a:spcBef>
                          <a:spcPct val="20000"/>
                        </a:spcBef>
                        <a:buClr>
                          <a:srgbClr val="A50021"/>
                        </a:buClr>
                        <a:buSzPct val="75000"/>
                        <a:buFont typeface="Wingdings" panose="05000000000000000000" pitchFamily="2" charset="2"/>
                        <a:defRPr sz="1400">
                          <a:solidFill>
                            <a:schemeClr val="tx1"/>
                          </a:solidFill>
                          <a:latin typeface="Garamond" panose="02020404030301010803" pitchFamily="18" charset="0"/>
                        </a:defRPr>
                      </a:lvl4pPr>
                      <a:lvl5pPr algn="l">
                        <a:spcBef>
                          <a:spcPct val="20000"/>
                        </a:spcBef>
                        <a:buClr>
                          <a:srgbClr val="660066"/>
                        </a:buClr>
                        <a:buSzPct val="75000"/>
                        <a:buFont typeface="Wingdings" panose="05000000000000000000" pitchFamily="2" charset="2"/>
                        <a:defRPr sz="1200">
                          <a:solidFill>
                            <a:schemeClr val="tx1"/>
                          </a:solidFill>
                          <a:latin typeface="Garamond" panose="02020404030301010803" pitchFamily="18" charset="0"/>
                        </a:defRPr>
                      </a:lvl5pPr>
                      <a:lvl6pPr fontAlgn="base">
                        <a:spcBef>
                          <a:spcPct val="20000"/>
                        </a:spcBef>
                        <a:spcAft>
                          <a:spcPct val="0"/>
                        </a:spcAft>
                        <a:buClr>
                          <a:srgbClr val="660066"/>
                        </a:buClr>
                        <a:buSzPct val="75000"/>
                        <a:buFont typeface="Wingdings" panose="05000000000000000000" pitchFamily="2" charset="2"/>
                        <a:defRPr sz="1200">
                          <a:solidFill>
                            <a:schemeClr val="tx1"/>
                          </a:solidFill>
                          <a:latin typeface="Garamond" panose="02020404030301010803" pitchFamily="18" charset="0"/>
                        </a:defRPr>
                      </a:lvl6pPr>
                      <a:lvl7pPr fontAlgn="base">
                        <a:spcBef>
                          <a:spcPct val="20000"/>
                        </a:spcBef>
                        <a:spcAft>
                          <a:spcPct val="0"/>
                        </a:spcAft>
                        <a:buClr>
                          <a:srgbClr val="660066"/>
                        </a:buClr>
                        <a:buSzPct val="75000"/>
                        <a:buFont typeface="Wingdings" panose="05000000000000000000" pitchFamily="2" charset="2"/>
                        <a:defRPr sz="1200">
                          <a:solidFill>
                            <a:schemeClr val="tx1"/>
                          </a:solidFill>
                          <a:latin typeface="Garamond" panose="02020404030301010803" pitchFamily="18" charset="0"/>
                        </a:defRPr>
                      </a:lvl7pPr>
                      <a:lvl8pPr fontAlgn="base">
                        <a:spcBef>
                          <a:spcPct val="20000"/>
                        </a:spcBef>
                        <a:spcAft>
                          <a:spcPct val="0"/>
                        </a:spcAft>
                        <a:buClr>
                          <a:srgbClr val="660066"/>
                        </a:buClr>
                        <a:buSzPct val="75000"/>
                        <a:buFont typeface="Wingdings" panose="05000000000000000000" pitchFamily="2" charset="2"/>
                        <a:defRPr sz="1200">
                          <a:solidFill>
                            <a:schemeClr val="tx1"/>
                          </a:solidFill>
                          <a:latin typeface="Garamond" panose="02020404030301010803" pitchFamily="18" charset="0"/>
                        </a:defRPr>
                      </a:lvl8pPr>
                      <a:lvl9pPr fontAlgn="base">
                        <a:spcBef>
                          <a:spcPct val="20000"/>
                        </a:spcBef>
                        <a:spcAft>
                          <a:spcPct val="0"/>
                        </a:spcAft>
                        <a:buClr>
                          <a:srgbClr val="660066"/>
                        </a:buClr>
                        <a:buSzPct val="75000"/>
                        <a:buFont typeface="Wingdings" panose="05000000000000000000" pitchFamily="2" charset="2"/>
                        <a:defRPr sz="1200">
                          <a:solidFill>
                            <a:schemeClr val="tx1"/>
                          </a:solidFill>
                          <a:latin typeface="Garamond" panose="02020404030301010803" pitchFamily="18" charset="0"/>
                        </a:defRPr>
                      </a:lvl9pPr>
                    </a:lstStyle>
                    <a:p>
                      <a:pPr marL="0" marR="0" lvl="0" indent="0" algn="ctr" defTabSz="914400" rtl="0" eaLnBrk="1" fontAlgn="base" latinLnBrk="0" hangingPunct="1">
                        <a:lnSpc>
                          <a:spcPct val="100000"/>
                        </a:lnSpc>
                        <a:spcBef>
                          <a:spcPct val="20000"/>
                        </a:spcBef>
                        <a:spcAft>
                          <a:spcPct val="0"/>
                        </a:spcAft>
                        <a:buClr>
                          <a:srgbClr val="000066"/>
                        </a:buClr>
                        <a:buSzPct val="75000"/>
                        <a:buFont typeface="Wingdings" panose="05000000000000000000" pitchFamily="2" charset="2"/>
                        <a:buNone/>
                        <a:tabLst/>
                      </a:pPr>
                      <a:r>
                        <a:rPr kumimoji="0" lang="zh-CN" altLang="en-US" sz="1600" b="1" i="0" u="none" strike="noStrike" cap="none" normalizeH="0" baseline="0">
                          <a:ln>
                            <a:noFill/>
                          </a:ln>
                          <a:solidFill>
                            <a:schemeClr val="tx1"/>
                          </a:solidFill>
                          <a:effectLst/>
                          <a:latin typeface="楷体_GB2312" panose="02010609030101010101" pitchFamily="49" charset="-122"/>
                          <a:ea typeface="楷体_GB2312" panose="02010609030101010101" pitchFamily="49" charset="-122"/>
                        </a:rPr>
                        <a:t>中</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rgbClr val="000066"/>
                        </a:buClr>
                        <a:buSzPct val="75000"/>
                        <a:buFont typeface="Wingdings" panose="05000000000000000000" pitchFamily="2" charset="2"/>
                        <a:defRPr sz="2000">
                          <a:solidFill>
                            <a:schemeClr val="tx1"/>
                          </a:solidFill>
                          <a:latin typeface="Garamond" panose="02020404030301010803" pitchFamily="18" charset="0"/>
                        </a:defRPr>
                      </a:lvl1pPr>
                      <a:lvl2pPr algn="l">
                        <a:spcBef>
                          <a:spcPct val="20000"/>
                        </a:spcBef>
                        <a:buClr>
                          <a:srgbClr val="003300"/>
                        </a:buClr>
                        <a:buSzPct val="75000"/>
                        <a:buFont typeface="Wingdings" panose="05000000000000000000" pitchFamily="2" charset="2"/>
                        <a:defRPr>
                          <a:solidFill>
                            <a:schemeClr val="tx1"/>
                          </a:solidFill>
                          <a:latin typeface="Garamond" panose="02020404030301010803" pitchFamily="18" charset="0"/>
                        </a:defRPr>
                      </a:lvl2pPr>
                      <a:lvl3pPr algn="l">
                        <a:spcBef>
                          <a:spcPct val="20000"/>
                        </a:spcBef>
                        <a:buClr>
                          <a:srgbClr val="663300"/>
                        </a:buClr>
                        <a:defRPr sz="1600">
                          <a:solidFill>
                            <a:schemeClr val="tx1"/>
                          </a:solidFill>
                          <a:latin typeface="Garamond" panose="02020404030301010803" pitchFamily="18" charset="0"/>
                        </a:defRPr>
                      </a:lvl3pPr>
                      <a:lvl4pPr algn="l">
                        <a:spcBef>
                          <a:spcPct val="20000"/>
                        </a:spcBef>
                        <a:buClr>
                          <a:srgbClr val="A50021"/>
                        </a:buClr>
                        <a:buSzPct val="75000"/>
                        <a:buFont typeface="Wingdings" panose="05000000000000000000" pitchFamily="2" charset="2"/>
                        <a:defRPr sz="1400">
                          <a:solidFill>
                            <a:schemeClr val="tx1"/>
                          </a:solidFill>
                          <a:latin typeface="Garamond" panose="02020404030301010803" pitchFamily="18" charset="0"/>
                        </a:defRPr>
                      </a:lvl4pPr>
                      <a:lvl5pPr algn="l">
                        <a:spcBef>
                          <a:spcPct val="20000"/>
                        </a:spcBef>
                        <a:buClr>
                          <a:srgbClr val="660066"/>
                        </a:buClr>
                        <a:buSzPct val="75000"/>
                        <a:buFont typeface="Wingdings" panose="05000000000000000000" pitchFamily="2" charset="2"/>
                        <a:defRPr sz="1200">
                          <a:solidFill>
                            <a:schemeClr val="tx1"/>
                          </a:solidFill>
                          <a:latin typeface="Garamond" panose="02020404030301010803" pitchFamily="18" charset="0"/>
                        </a:defRPr>
                      </a:lvl5pPr>
                      <a:lvl6pPr fontAlgn="base">
                        <a:spcBef>
                          <a:spcPct val="20000"/>
                        </a:spcBef>
                        <a:spcAft>
                          <a:spcPct val="0"/>
                        </a:spcAft>
                        <a:buClr>
                          <a:srgbClr val="660066"/>
                        </a:buClr>
                        <a:buSzPct val="75000"/>
                        <a:buFont typeface="Wingdings" panose="05000000000000000000" pitchFamily="2" charset="2"/>
                        <a:defRPr sz="1200">
                          <a:solidFill>
                            <a:schemeClr val="tx1"/>
                          </a:solidFill>
                          <a:latin typeface="Garamond" panose="02020404030301010803" pitchFamily="18" charset="0"/>
                        </a:defRPr>
                      </a:lvl6pPr>
                      <a:lvl7pPr fontAlgn="base">
                        <a:spcBef>
                          <a:spcPct val="20000"/>
                        </a:spcBef>
                        <a:spcAft>
                          <a:spcPct val="0"/>
                        </a:spcAft>
                        <a:buClr>
                          <a:srgbClr val="660066"/>
                        </a:buClr>
                        <a:buSzPct val="75000"/>
                        <a:buFont typeface="Wingdings" panose="05000000000000000000" pitchFamily="2" charset="2"/>
                        <a:defRPr sz="1200">
                          <a:solidFill>
                            <a:schemeClr val="tx1"/>
                          </a:solidFill>
                          <a:latin typeface="Garamond" panose="02020404030301010803" pitchFamily="18" charset="0"/>
                        </a:defRPr>
                      </a:lvl7pPr>
                      <a:lvl8pPr fontAlgn="base">
                        <a:spcBef>
                          <a:spcPct val="20000"/>
                        </a:spcBef>
                        <a:spcAft>
                          <a:spcPct val="0"/>
                        </a:spcAft>
                        <a:buClr>
                          <a:srgbClr val="660066"/>
                        </a:buClr>
                        <a:buSzPct val="75000"/>
                        <a:buFont typeface="Wingdings" panose="05000000000000000000" pitchFamily="2" charset="2"/>
                        <a:defRPr sz="1200">
                          <a:solidFill>
                            <a:schemeClr val="tx1"/>
                          </a:solidFill>
                          <a:latin typeface="Garamond" panose="02020404030301010803" pitchFamily="18" charset="0"/>
                        </a:defRPr>
                      </a:lvl8pPr>
                      <a:lvl9pPr fontAlgn="base">
                        <a:spcBef>
                          <a:spcPct val="20000"/>
                        </a:spcBef>
                        <a:spcAft>
                          <a:spcPct val="0"/>
                        </a:spcAft>
                        <a:buClr>
                          <a:srgbClr val="660066"/>
                        </a:buClr>
                        <a:buSzPct val="75000"/>
                        <a:buFont typeface="Wingdings" panose="05000000000000000000" pitchFamily="2" charset="2"/>
                        <a:defRPr sz="1200">
                          <a:solidFill>
                            <a:schemeClr val="tx1"/>
                          </a:solidFill>
                          <a:latin typeface="Garamond" panose="02020404030301010803" pitchFamily="18" charset="0"/>
                        </a:defRPr>
                      </a:lvl9pPr>
                    </a:lstStyle>
                    <a:p>
                      <a:pPr marL="0" marR="0" lvl="0" indent="0" algn="ctr" defTabSz="914400" rtl="0" eaLnBrk="1" fontAlgn="base" latinLnBrk="0" hangingPunct="1">
                        <a:lnSpc>
                          <a:spcPct val="100000"/>
                        </a:lnSpc>
                        <a:spcBef>
                          <a:spcPct val="20000"/>
                        </a:spcBef>
                        <a:spcAft>
                          <a:spcPct val="0"/>
                        </a:spcAft>
                        <a:buClr>
                          <a:srgbClr val="000066"/>
                        </a:buClr>
                        <a:buSzPct val="75000"/>
                        <a:buFont typeface="Wingdings" panose="05000000000000000000" pitchFamily="2" charset="2"/>
                        <a:buNone/>
                        <a:tabLst/>
                      </a:pPr>
                      <a:r>
                        <a:rPr kumimoji="0" lang="zh-CN" altLang="en-US" sz="1600" b="1" i="0" u="none" strike="noStrike" cap="none" normalizeH="0" baseline="0">
                          <a:ln>
                            <a:noFill/>
                          </a:ln>
                          <a:solidFill>
                            <a:schemeClr val="tx1"/>
                          </a:solidFill>
                          <a:effectLst/>
                          <a:latin typeface="楷体_GB2312" panose="02010609030101010101" pitchFamily="49" charset="-122"/>
                          <a:ea typeface="楷体_GB2312" panose="02010609030101010101" pitchFamily="49" charset="-122"/>
                        </a:rPr>
                        <a:t>高</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609819767"/>
                  </a:ext>
                </a:extLst>
              </a:tr>
              <a:tr h="477838">
                <a:tc>
                  <a:txBody>
                    <a:bodyPr/>
                    <a:lstStyle>
                      <a:lvl1pPr algn="l">
                        <a:spcBef>
                          <a:spcPct val="20000"/>
                        </a:spcBef>
                        <a:buClr>
                          <a:srgbClr val="000066"/>
                        </a:buClr>
                        <a:buSzPct val="75000"/>
                        <a:buFont typeface="Wingdings" panose="05000000000000000000" pitchFamily="2" charset="2"/>
                        <a:defRPr sz="2000">
                          <a:solidFill>
                            <a:schemeClr val="tx1"/>
                          </a:solidFill>
                          <a:latin typeface="Garamond" panose="02020404030301010803" pitchFamily="18" charset="0"/>
                        </a:defRPr>
                      </a:lvl1pPr>
                      <a:lvl2pPr algn="l">
                        <a:spcBef>
                          <a:spcPct val="20000"/>
                        </a:spcBef>
                        <a:buClr>
                          <a:srgbClr val="003300"/>
                        </a:buClr>
                        <a:buSzPct val="75000"/>
                        <a:buFont typeface="Wingdings" panose="05000000000000000000" pitchFamily="2" charset="2"/>
                        <a:defRPr>
                          <a:solidFill>
                            <a:schemeClr val="tx1"/>
                          </a:solidFill>
                          <a:latin typeface="Garamond" panose="02020404030301010803" pitchFamily="18" charset="0"/>
                        </a:defRPr>
                      </a:lvl2pPr>
                      <a:lvl3pPr algn="l">
                        <a:spcBef>
                          <a:spcPct val="20000"/>
                        </a:spcBef>
                        <a:buClr>
                          <a:srgbClr val="663300"/>
                        </a:buClr>
                        <a:defRPr sz="1600">
                          <a:solidFill>
                            <a:schemeClr val="tx1"/>
                          </a:solidFill>
                          <a:latin typeface="Garamond" panose="02020404030301010803" pitchFamily="18" charset="0"/>
                        </a:defRPr>
                      </a:lvl3pPr>
                      <a:lvl4pPr algn="l">
                        <a:spcBef>
                          <a:spcPct val="20000"/>
                        </a:spcBef>
                        <a:buClr>
                          <a:srgbClr val="A50021"/>
                        </a:buClr>
                        <a:buSzPct val="75000"/>
                        <a:buFont typeface="Wingdings" panose="05000000000000000000" pitchFamily="2" charset="2"/>
                        <a:defRPr sz="1400">
                          <a:solidFill>
                            <a:schemeClr val="tx1"/>
                          </a:solidFill>
                          <a:latin typeface="Garamond" panose="02020404030301010803" pitchFamily="18" charset="0"/>
                        </a:defRPr>
                      </a:lvl4pPr>
                      <a:lvl5pPr algn="l">
                        <a:spcBef>
                          <a:spcPct val="20000"/>
                        </a:spcBef>
                        <a:buClr>
                          <a:srgbClr val="660066"/>
                        </a:buClr>
                        <a:buSzPct val="75000"/>
                        <a:buFont typeface="Wingdings" panose="05000000000000000000" pitchFamily="2" charset="2"/>
                        <a:defRPr sz="1200">
                          <a:solidFill>
                            <a:schemeClr val="tx1"/>
                          </a:solidFill>
                          <a:latin typeface="Garamond" panose="02020404030301010803" pitchFamily="18" charset="0"/>
                        </a:defRPr>
                      </a:lvl5pPr>
                      <a:lvl6pPr fontAlgn="base">
                        <a:spcBef>
                          <a:spcPct val="20000"/>
                        </a:spcBef>
                        <a:spcAft>
                          <a:spcPct val="0"/>
                        </a:spcAft>
                        <a:buClr>
                          <a:srgbClr val="660066"/>
                        </a:buClr>
                        <a:buSzPct val="75000"/>
                        <a:buFont typeface="Wingdings" panose="05000000000000000000" pitchFamily="2" charset="2"/>
                        <a:defRPr sz="1200">
                          <a:solidFill>
                            <a:schemeClr val="tx1"/>
                          </a:solidFill>
                          <a:latin typeface="Garamond" panose="02020404030301010803" pitchFamily="18" charset="0"/>
                        </a:defRPr>
                      </a:lvl6pPr>
                      <a:lvl7pPr fontAlgn="base">
                        <a:spcBef>
                          <a:spcPct val="20000"/>
                        </a:spcBef>
                        <a:spcAft>
                          <a:spcPct val="0"/>
                        </a:spcAft>
                        <a:buClr>
                          <a:srgbClr val="660066"/>
                        </a:buClr>
                        <a:buSzPct val="75000"/>
                        <a:buFont typeface="Wingdings" panose="05000000000000000000" pitchFamily="2" charset="2"/>
                        <a:defRPr sz="1200">
                          <a:solidFill>
                            <a:schemeClr val="tx1"/>
                          </a:solidFill>
                          <a:latin typeface="Garamond" panose="02020404030301010803" pitchFamily="18" charset="0"/>
                        </a:defRPr>
                      </a:lvl7pPr>
                      <a:lvl8pPr fontAlgn="base">
                        <a:spcBef>
                          <a:spcPct val="20000"/>
                        </a:spcBef>
                        <a:spcAft>
                          <a:spcPct val="0"/>
                        </a:spcAft>
                        <a:buClr>
                          <a:srgbClr val="660066"/>
                        </a:buClr>
                        <a:buSzPct val="75000"/>
                        <a:buFont typeface="Wingdings" panose="05000000000000000000" pitchFamily="2" charset="2"/>
                        <a:defRPr sz="1200">
                          <a:solidFill>
                            <a:schemeClr val="tx1"/>
                          </a:solidFill>
                          <a:latin typeface="Garamond" panose="02020404030301010803" pitchFamily="18" charset="0"/>
                        </a:defRPr>
                      </a:lvl8pPr>
                      <a:lvl9pPr fontAlgn="base">
                        <a:spcBef>
                          <a:spcPct val="20000"/>
                        </a:spcBef>
                        <a:spcAft>
                          <a:spcPct val="0"/>
                        </a:spcAft>
                        <a:buClr>
                          <a:srgbClr val="660066"/>
                        </a:buClr>
                        <a:buSzPct val="75000"/>
                        <a:buFont typeface="Wingdings" panose="05000000000000000000" pitchFamily="2" charset="2"/>
                        <a:defRPr sz="1200">
                          <a:solidFill>
                            <a:schemeClr val="tx1"/>
                          </a:solidFill>
                          <a:latin typeface="Garamond" panose="02020404030301010803" pitchFamily="18" charset="0"/>
                        </a:defRPr>
                      </a:lvl9pPr>
                    </a:lstStyle>
                    <a:p>
                      <a:pPr marL="0" marR="0" lvl="0" indent="0" algn="ctr" defTabSz="914400" rtl="0" eaLnBrk="1" fontAlgn="base" latinLnBrk="0" hangingPunct="1">
                        <a:lnSpc>
                          <a:spcPct val="100000"/>
                        </a:lnSpc>
                        <a:spcBef>
                          <a:spcPct val="20000"/>
                        </a:spcBef>
                        <a:spcAft>
                          <a:spcPct val="0"/>
                        </a:spcAft>
                        <a:buClr>
                          <a:srgbClr val="000066"/>
                        </a:buClr>
                        <a:buSzPct val="75000"/>
                        <a:buFont typeface="Wingdings" panose="05000000000000000000" pitchFamily="2" charset="2"/>
                        <a:buNone/>
                        <a:tabLst/>
                      </a:pPr>
                      <a:r>
                        <a:rPr kumimoji="0" lang="zh-CN" altLang="en-US" sz="1600" b="1" i="0" u="none" strike="noStrike" cap="none" normalizeH="0" baseline="0">
                          <a:ln>
                            <a:noFill/>
                          </a:ln>
                          <a:solidFill>
                            <a:schemeClr val="tx1"/>
                          </a:solidFill>
                          <a:effectLst/>
                          <a:latin typeface="楷体_GB2312" panose="02010609030101010101" pitchFamily="49" charset="-122"/>
                          <a:ea typeface="楷体_GB2312" panose="02010609030101010101" pitchFamily="49" charset="-122"/>
                        </a:rPr>
                        <a:t>闪光装置</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rgbClr val="000066"/>
                        </a:buClr>
                        <a:buSzPct val="75000"/>
                        <a:buFont typeface="Wingdings" panose="05000000000000000000" pitchFamily="2" charset="2"/>
                        <a:defRPr sz="2000">
                          <a:solidFill>
                            <a:schemeClr val="tx1"/>
                          </a:solidFill>
                          <a:latin typeface="Garamond" panose="02020404030301010803" pitchFamily="18" charset="0"/>
                        </a:defRPr>
                      </a:lvl1pPr>
                      <a:lvl2pPr algn="l">
                        <a:spcBef>
                          <a:spcPct val="20000"/>
                        </a:spcBef>
                        <a:buClr>
                          <a:srgbClr val="003300"/>
                        </a:buClr>
                        <a:buSzPct val="75000"/>
                        <a:buFont typeface="Wingdings" panose="05000000000000000000" pitchFamily="2" charset="2"/>
                        <a:defRPr>
                          <a:solidFill>
                            <a:schemeClr val="tx1"/>
                          </a:solidFill>
                          <a:latin typeface="Garamond" panose="02020404030301010803" pitchFamily="18" charset="0"/>
                        </a:defRPr>
                      </a:lvl2pPr>
                      <a:lvl3pPr algn="l">
                        <a:spcBef>
                          <a:spcPct val="20000"/>
                        </a:spcBef>
                        <a:buClr>
                          <a:srgbClr val="663300"/>
                        </a:buClr>
                        <a:defRPr sz="1600">
                          <a:solidFill>
                            <a:schemeClr val="tx1"/>
                          </a:solidFill>
                          <a:latin typeface="Garamond" panose="02020404030301010803" pitchFamily="18" charset="0"/>
                        </a:defRPr>
                      </a:lvl3pPr>
                      <a:lvl4pPr algn="l">
                        <a:spcBef>
                          <a:spcPct val="20000"/>
                        </a:spcBef>
                        <a:buClr>
                          <a:srgbClr val="A50021"/>
                        </a:buClr>
                        <a:buSzPct val="75000"/>
                        <a:buFont typeface="Wingdings" panose="05000000000000000000" pitchFamily="2" charset="2"/>
                        <a:defRPr sz="1400">
                          <a:solidFill>
                            <a:schemeClr val="tx1"/>
                          </a:solidFill>
                          <a:latin typeface="Garamond" panose="02020404030301010803" pitchFamily="18" charset="0"/>
                        </a:defRPr>
                      </a:lvl4pPr>
                      <a:lvl5pPr algn="l">
                        <a:spcBef>
                          <a:spcPct val="20000"/>
                        </a:spcBef>
                        <a:buClr>
                          <a:srgbClr val="660066"/>
                        </a:buClr>
                        <a:buSzPct val="75000"/>
                        <a:buFont typeface="Wingdings" panose="05000000000000000000" pitchFamily="2" charset="2"/>
                        <a:defRPr sz="1200">
                          <a:solidFill>
                            <a:schemeClr val="tx1"/>
                          </a:solidFill>
                          <a:latin typeface="Garamond" panose="02020404030301010803" pitchFamily="18" charset="0"/>
                        </a:defRPr>
                      </a:lvl5pPr>
                      <a:lvl6pPr fontAlgn="base">
                        <a:spcBef>
                          <a:spcPct val="20000"/>
                        </a:spcBef>
                        <a:spcAft>
                          <a:spcPct val="0"/>
                        </a:spcAft>
                        <a:buClr>
                          <a:srgbClr val="660066"/>
                        </a:buClr>
                        <a:buSzPct val="75000"/>
                        <a:buFont typeface="Wingdings" panose="05000000000000000000" pitchFamily="2" charset="2"/>
                        <a:defRPr sz="1200">
                          <a:solidFill>
                            <a:schemeClr val="tx1"/>
                          </a:solidFill>
                          <a:latin typeface="Garamond" panose="02020404030301010803" pitchFamily="18" charset="0"/>
                        </a:defRPr>
                      </a:lvl6pPr>
                      <a:lvl7pPr fontAlgn="base">
                        <a:spcBef>
                          <a:spcPct val="20000"/>
                        </a:spcBef>
                        <a:spcAft>
                          <a:spcPct val="0"/>
                        </a:spcAft>
                        <a:buClr>
                          <a:srgbClr val="660066"/>
                        </a:buClr>
                        <a:buSzPct val="75000"/>
                        <a:buFont typeface="Wingdings" panose="05000000000000000000" pitchFamily="2" charset="2"/>
                        <a:defRPr sz="1200">
                          <a:solidFill>
                            <a:schemeClr val="tx1"/>
                          </a:solidFill>
                          <a:latin typeface="Garamond" panose="02020404030301010803" pitchFamily="18" charset="0"/>
                        </a:defRPr>
                      </a:lvl7pPr>
                      <a:lvl8pPr fontAlgn="base">
                        <a:spcBef>
                          <a:spcPct val="20000"/>
                        </a:spcBef>
                        <a:spcAft>
                          <a:spcPct val="0"/>
                        </a:spcAft>
                        <a:buClr>
                          <a:srgbClr val="660066"/>
                        </a:buClr>
                        <a:buSzPct val="75000"/>
                        <a:buFont typeface="Wingdings" panose="05000000000000000000" pitchFamily="2" charset="2"/>
                        <a:defRPr sz="1200">
                          <a:solidFill>
                            <a:schemeClr val="tx1"/>
                          </a:solidFill>
                          <a:latin typeface="Garamond" panose="02020404030301010803" pitchFamily="18" charset="0"/>
                        </a:defRPr>
                      </a:lvl8pPr>
                      <a:lvl9pPr fontAlgn="base">
                        <a:spcBef>
                          <a:spcPct val="20000"/>
                        </a:spcBef>
                        <a:spcAft>
                          <a:spcPct val="0"/>
                        </a:spcAft>
                        <a:buClr>
                          <a:srgbClr val="660066"/>
                        </a:buClr>
                        <a:buSzPct val="75000"/>
                        <a:buFont typeface="Wingdings" panose="05000000000000000000" pitchFamily="2" charset="2"/>
                        <a:defRPr sz="1200">
                          <a:solidFill>
                            <a:schemeClr val="tx1"/>
                          </a:solidFill>
                          <a:latin typeface="Garamond" panose="02020404030301010803" pitchFamily="18" charset="0"/>
                        </a:defRPr>
                      </a:lvl9pPr>
                    </a:lstStyle>
                    <a:p>
                      <a:pPr marL="0" marR="0" lvl="0" indent="0" algn="ctr" defTabSz="914400" rtl="0" eaLnBrk="1" fontAlgn="base" latinLnBrk="0" hangingPunct="1">
                        <a:lnSpc>
                          <a:spcPct val="100000"/>
                        </a:lnSpc>
                        <a:spcBef>
                          <a:spcPct val="20000"/>
                        </a:spcBef>
                        <a:spcAft>
                          <a:spcPct val="0"/>
                        </a:spcAft>
                        <a:buClr>
                          <a:srgbClr val="000066"/>
                        </a:buClr>
                        <a:buSzPct val="75000"/>
                        <a:buFont typeface="Wingdings" panose="05000000000000000000" pitchFamily="2" charset="2"/>
                        <a:buNone/>
                        <a:tabLst/>
                      </a:pPr>
                      <a:r>
                        <a:rPr kumimoji="0" lang="zh-CN" altLang="en-US" sz="1600" b="1" i="0" u="none" strike="noStrike" cap="none" normalizeH="0" baseline="0">
                          <a:ln>
                            <a:noFill/>
                          </a:ln>
                          <a:solidFill>
                            <a:schemeClr val="tx1"/>
                          </a:solidFill>
                          <a:effectLst/>
                          <a:latin typeface="楷体_GB2312" panose="02010609030101010101" pitchFamily="49" charset="-122"/>
                          <a:ea typeface="楷体_GB2312" panose="02010609030101010101" pitchFamily="49" charset="-122"/>
                        </a:rPr>
                        <a:t>无</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rgbClr val="000066"/>
                        </a:buClr>
                        <a:buSzPct val="75000"/>
                        <a:buFont typeface="Wingdings" panose="05000000000000000000" pitchFamily="2" charset="2"/>
                        <a:defRPr sz="2000">
                          <a:solidFill>
                            <a:schemeClr val="tx1"/>
                          </a:solidFill>
                          <a:latin typeface="Garamond" panose="02020404030301010803" pitchFamily="18" charset="0"/>
                        </a:defRPr>
                      </a:lvl1pPr>
                      <a:lvl2pPr algn="l">
                        <a:spcBef>
                          <a:spcPct val="20000"/>
                        </a:spcBef>
                        <a:buClr>
                          <a:srgbClr val="003300"/>
                        </a:buClr>
                        <a:buSzPct val="75000"/>
                        <a:buFont typeface="Wingdings" panose="05000000000000000000" pitchFamily="2" charset="2"/>
                        <a:defRPr>
                          <a:solidFill>
                            <a:schemeClr val="tx1"/>
                          </a:solidFill>
                          <a:latin typeface="Garamond" panose="02020404030301010803" pitchFamily="18" charset="0"/>
                        </a:defRPr>
                      </a:lvl2pPr>
                      <a:lvl3pPr algn="l">
                        <a:spcBef>
                          <a:spcPct val="20000"/>
                        </a:spcBef>
                        <a:buClr>
                          <a:srgbClr val="663300"/>
                        </a:buClr>
                        <a:defRPr sz="1600">
                          <a:solidFill>
                            <a:schemeClr val="tx1"/>
                          </a:solidFill>
                          <a:latin typeface="Garamond" panose="02020404030301010803" pitchFamily="18" charset="0"/>
                        </a:defRPr>
                      </a:lvl3pPr>
                      <a:lvl4pPr algn="l">
                        <a:spcBef>
                          <a:spcPct val="20000"/>
                        </a:spcBef>
                        <a:buClr>
                          <a:srgbClr val="A50021"/>
                        </a:buClr>
                        <a:buSzPct val="75000"/>
                        <a:buFont typeface="Wingdings" panose="05000000000000000000" pitchFamily="2" charset="2"/>
                        <a:defRPr sz="1400">
                          <a:solidFill>
                            <a:schemeClr val="tx1"/>
                          </a:solidFill>
                          <a:latin typeface="Garamond" panose="02020404030301010803" pitchFamily="18" charset="0"/>
                        </a:defRPr>
                      </a:lvl4pPr>
                      <a:lvl5pPr algn="l">
                        <a:spcBef>
                          <a:spcPct val="20000"/>
                        </a:spcBef>
                        <a:buClr>
                          <a:srgbClr val="660066"/>
                        </a:buClr>
                        <a:buSzPct val="75000"/>
                        <a:buFont typeface="Wingdings" panose="05000000000000000000" pitchFamily="2" charset="2"/>
                        <a:defRPr sz="1200">
                          <a:solidFill>
                            <a:schemeClr val="tx1"/>
                          </a:solidFill>
                          <a:latin typeface="Garamond" panose="02020404030301010803" pitchFamily="18" charset="0"/>
                        </a:defRPr>
                      </a:lvl5pPr>
                      <a:lvl6pPr fontAlgn="base">
                        <a:spcBef>
                          <a:spcPct val="20000"/>
                        </a:spcBef>
                        <a:spcAft>
                          <a:spcPct val="0"/>
                        </a:spcAft>
                        <a:buClr>
                          <a:srgbClr val="660066"/>
                        </a:buClr>
                        <a:buSzPct val="75000"/>
                        <a:buFont typeface="Wingdings" panose="05000000000000000000" pitchFamily="2" charset="2"/>
                        <a:defRPr sz="1200">
                          <a:solidFill>
                            <a:schemeClr val="tx1"/>
                          </a:solidFill>
                          <a:latin typeface="Garamond" panose="02020404030301010803" pitchFamily="18" charset="0"/>
                        </a:defRPr>
                      </a:lvl6pPr>
                      <a:lvl7pPr fontAlgn="base">
                        <a:spcBef>
                          <a:spcPct val="20000"/>
                        </a:spcBef>
                        <a:spcAft>
                          <a:spcPct val="0"/>
                        </a:spcAft>
                        <a:buClr>
                          <a:srgbClr val="660066"/>
                        </a:buClr>
                        <a:buSzPct val="75000"/>
                        <a:buFont typeface="Wingdings" panose="05000000000000000000" pitchFamily="2" charset="2"/>
                        <a:defRPr sz="1200">
                          <a:solidFill>
                            <a:schemeClr val="tx1"/>
                          </a:solidFill>
                          <a:latin typeface="Garamond" panose="02020404030301010803" pitchFamily="18" charset="0"/>
                        </a:defRPr>
                      </a:lvl7pPr>
                      <a:lvl8pPr fontAlgn="base">
                        <a:spcBef>
                          <a:spcPct val="20000"/>
                        </a:spcBef>
                        <a:spcAft>
                          <a:spcPct val="0"/>
                        </a:spcAft>
                        <a:buClr>
                          <a:srgbClr val="660066"/>
                        </a:buClr>
                        <a:buSzPct val="75000"/>
                        <a:buFont typeface="Wingdings" panose="05000000000000000000" pitchFamily="2" charset="2"/>
                        <a:defRPr sz="1200">
                          <a:solidFill>
                            <a:schemeClr val="tx1"/>
                          </a:solidFill>
                          <a:latin typeface="Garamond" panose="02020404030301010803" pitchFamily="18" charset="0"/>
                        </a:defRPr>
                      </a:lvl8pPr>
                      <a:lvl9pPr fontAlgn="base">
                        <a:spcBef>
                          <a:spcPct val="20000"/>
                        </a:spcBef>
                        <a:spcAft>
                          <a:spcPct val="0"/>
                        </a:spcAft>
                        <a:buClr>
                          <a:srgbClr val="660066"/>
                        </a:buClr>
                        <a:buSzPct val="75000"/>
                        <a:buFont typeface="Wingdings" panose="05000000000000000000" pitchFamily="2" charset="2"/>
                        <a:defRPr sz="1200">
                          <a:solidFill>
                            <a:schemeClr val="tx1"/>
                          </a:solidFill>
                          <a:latin typeface="Garamond" panose="02020404030301010803" pitchFamily="18" charset="0"/>
                        </a:defRPr>
                      </a:lvl9pPr>
                    </a:lstStyle>
                    <a:p>
                      <a:pPr marL="0" marR="0" lvl="0" indent="0" algn="ctr" defTabSz="914400" rtl="0" eaLnBrk="1" fontAlgn="base" latinLnBrk="0" hangingPunct="1">
                        <a:lnSpc>
                          <a:spcPct val="100000"/>
                        </a:lnSpc>
                        <a:spcBef>
                          <a:spcPct val="20000"/>
                        </a:spcBef>
                        <a:spcAft>
                          <a:spcPct val="0"/>
                        </a:spcAft>
                        <a:buClr>
                          <a:srgbClr val="000066"/>
                        </a:buClr>
                        <a:buSzPct val="75000"/>
                        <a:buFont typeface="Wingdings" panose="05000000000000000000" pitchFamily="2" charset="2"/>
                        <a:buNone/>
                        <a:tabLst/>
                      </a:pPr>
                      <a:r>
                        <a:rPr kumimoji="0" lang="zh-CN" altLang="en-US" sz="1600" b="1" i="0" u="none" strike="noStrike" cap="none" normalizeH="0" baseline="0">
                          <a:ln>
                            <a:noFill/>
                          </a:ln>
                          <a:solidFill>
                            <a:schemeClr val="tx1"/>
                          </a:solidFill>
                          <a:effectLst/>
                          <a:latin typeface="楷体_GB2312" panose="02010609030101010101" pitchFamily="49" charset="-122"/>
                          <a:ea typeface="楷体_GB2312" panose="02010609030101010101" pitchFamily="49" charset="-122"/>
                        </a:rPr>
                        <a:t>无</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rgbClr val="000066"/>
                        </a:buClr>
                        <a:buSzPct val="75000"/>
                        <a:buFont typeface="Wingdings" panose="05000000000000000000" pitchFamily="2" charset="2"/>
                        <a:defRPr sz="2000">
                          <a:solidFill>
                            <a:schemeClr val="tx1"/>
                          </a:solidFill>
                          <a:latin typeface="Garamond" panose="02020404030301010803" pitchFamily="18" charset="0"/>
                        </a:defRPr>
                      </a:lvl1pPr>
                      <a:lvl2pPr algn="l">
                        <a:spcBef>
                          <a:spcPct val="20000"/>
                        </a:spcBef>
                        <a:buClr>
                          <a:srgbClr val="003300"/>
                        </a:buClr>
                        <a:buSzPct val="75000"/>
                        <a:buFont typeface="Wingdings" panose="05000000000000000000" pitchFamily="2" charset="2"/>
                        <a:defRPr>
                          <a:solidFill>
                            <a:schemeClr val="tx1"/>
                          </a:solidFill>
                          <a:latin typeface="Garamond" panose="02020404030301010803" pitchFamily="18" charset="0"/>
                        </a:defRPr>
                      </a:lvl2pPr>
                      <a:lvl3pPr algn="l">
                        <a:spcBef>
                          <a:spcPct val="20000"/>
                        </a:spcBef>
                        <a:buClr>
                          <a:srgbClr val="663300"/>
                        </a:buClr>
                        <a:defRPr sz="1600">
                          <a:solidFill>
                            <a:schemeClr val="tx1"/>
                          </a:solidFill>
                          <a:latin typeface="Garamond" panose="02020404030301010803" pitchFamily="18" charset="0"/>
                        </a:defRPr>
                      </a:lvl3pPr>
                      <a:lvl4pPr algn="l">
                        <a:spcBef>
                          <a:spcPct val="20000"/>
                        </a:spcBef>
                        <a:buClr>
                          <a:srgbClr val="A50021"/>
                        </a:buClr>
                        <a:buSzPct val="75000"/>
                        <a:buFont typeface="Wingdings" panose="05000000000000000000" pitchFamily="2" charset="2"/>
                        <a:defRPr sz="1400">
                          <a:solidFill>
                            <a:schemeClr val="tx1"/>
                          </a:solidFill>
                          <a:latin typeface="Garamond" panose="02020404030301010803" pitchFamily="18" charset="0"/>
                        </a:defRPr>
                      </a:lvl4pPr>
                      <a:lvl5pPr algn="l">
                        <a:spcBef>
                          <a:spcPct val="20000"/>
                        </a:spcBef>
                        <a:buClr>
                          <a:srgbClr val="660066"/>
                        </a:buClr>
                        <a:buSzPct val="75000"/>
                        <a:buFont typeface="Wingdings" panose="05000000000000000000" pitchFamily="2" charset="2"/>
                        <a:defRPr sz="1200">
                          <a:solidFill>
                            <a:schemeClr val="tx1"/>
                          </a:solidFill>
                          <a:latin typeface="Garamond" panose="02020404030301010803" pitchFamily="18" charset="0"/>
                        </a:defRPr>
                      </a:lvl5pPr>
                      <a:lvl6pPr fontAlgn="base">
                        <a:spcBef>
                          <a:spcPct val="20000"/>
                        </a:spcBef>
                        <a:spcAft>
                          <a:spcPct val="0"/>
                        </a:spcAft>
                        <a:buClr>
                          <a:srgbClr val="660066"/>
                        </a:buClr>
                        <a:buSzPct val="75000"/>
                        <a:buFont typeface="Wingdings" panose="05000000000000000000" pitchFamily="2" charset="2"/>
                        <a:defRPr sz="1200">
                          <a:solidFill>
                            <a:schemeClr val="tx1"/>
                          </a:solidFill>
                          <a:latin typeface="Garamond" panose="02020404030301010803" pitchFamily="18" charset="0"/>
                        </a:defRPr>
                      </a:lvl6pPr>
                      <a:lvl7pPr fontAlgn="base">
                        <a:spcBef>
                          <a:spcPct val="20000"/>
                        </a:spcBef>
                        <a:spcAft>
                          <a:spcPct val="0"/>
                        </a:spcAft>
                        <a:buClr>
                          <a:srgbClr val="660066"/>
                        </a:buClr>
                        <a:buSzPct val="75000"/>
                        <a:buFont typeface="Wingdings" panose="05000000000000000000" pitchFamily="2" charset="2"/>
                        <a:defRPr sz="1200">
                          <a:solidFill>
                            <a:schemeClr val="tx1"/>
                          </a:solidFill>
                          <a:latin typeface="Garamond" panose="02020404030301010803" pitchFamily="18" charset="0"/>
                        </a:defRPr>
                      </a:lvl7pPr>
                      <a:lvl8pPr fontAlgn="base">
                        <a:spcBef>
                          <a:spcPct val="20000"/>
                        </a:spcBef>
                        <a:spcAft>
                          <a:spcPct val="0"/>
                        </a:spcAft>
                        <a:buClr>
                          <a:srgbClr val="660066"/>
                        </a:buClr>
                        <a:buSzPct val="75000"/>
                        <a:buFont typeface="Wingdings" panose="05000000000000000000" pitchFamily="2" charset="2"/>
                        <a:defRPr sz="1200">
                          <a:solidFill>
                            <a:schemeClr val="tx1"/>
                          </a:solidFill>
                          <a:latin typeface="Garamond" panose="02020404030301010803" pitchFamily="18" charset="0"/>
                        </a:defRPr>
                      </a:lvl8pPr>
                      <a:lvl9pPr fontAlgn="base">
                        <a:spcBef>
                          <a:spcPct val="20000"/>
                        </a:spcBef>
                        <a:spcAft>
                          <a:spcPct val="0"/>
                        </a:spcAft>
                        <a:buClr>
                          <a:srgbClr val="660066"/>
                        </a:buClr>
                        <a:buSzPct val="75000"/>
                        <a:buFont typeface="Wingdings" panose="05000000000000000000" pitchFamily="2" charset="2"/>
                        <a:defRPr sz="1200">
                          <a:solidFill>
                            <a:schemeClr val="tx1"/>
                          </a:solidFill>
                          <a:latin typeface="Garamond" panose="02020404030301010803" pitchFamily="18" charset="0"/>
                        </a:defRPr>
                      </a:lvl9pPr>
                    </a:lstStyle>
                    <a:p>
                      <a:pPr marL="0" marR="0" lvl="0" indent="0" algn="ctr" defTabSz="914400" rtl="0" eaLnBrk="1" fontAlgn="base" latinLnBrk="0" hangingPunct="1">
                        <a:lnSpc>
                          <a:spcPct val="100000"/>
                        </a:lnSpc>
                        <a:spcBef>
                          <a:spcPct val="20000"/>
                        </a:spcBef>
                        <a:spcAft>
                          <a:spcPct val="0"/>
                        </a:spcAft>
                        <a:buClr>
                          <a:srgbClr val="000066"/>
                        </a:buClr>
                        <a:buSzPct val="75000"/>
                        <a:buFont typeface="Wingdings" panose="05000000000000000000" pitchFamily="2" charset="2"/>
                        <a:buNone/>
                        <a:tabLst/>
                      </a:pPr>
                      <a:r>
                        <a:rPr kumimoji="0" lang="zh-CN" altLang="en-US" sz="1600" b="1" i="0" u="none" strike="noStrike" cap="none" normalizeH="0" baseline="0">
                          <a:ln>
                            <a:noFill/>
                          </a:ln>
                          <a:solidFill>
                            <a:schemeClr val="tx1"/>
                          </a:solidFill>
                          <a:effectLst/>
                          <a:latin typeface="楷体_GB2312" panose="02010609030101010101" pitchFamily="49" charset="-122"/>
                          <a:ea typeface="楷体_GB2312" panose="02010609030101010101" pitchFamily="49" charset="-122"/>
                        </a:rPr>
                        <a:t>有</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580132598"/>
                  </a:ext>
                </a:extLst>
              </a:tr>
              <a:tr h="476250">
                <a:tc>
                  <a:txBody>
                    <a:bodyPr/>
                    <a:lstStyle>
                      <a:lvl1pPr algn="l">
                        <a:spcBef>
                          <a:spcPct val="20000"/>
                        </a:spcBef>
                        <a:buClr>
                          <a:srgbClr val="000066"/>
                        </a:buClr>
                        <a:buSzPct val="75000"/>
                        <a:buFont typeface="Wingdings" panose="05000000000000000000" pitchFamily="2" charset="2"/>
                        <a:defRPr sz="2000">
                          <a:solidFill>
                            <a:schemeClr val="tx1"/>
                          </a:solidFill>
                          <a:latin typeface="Garamond" panose="02020404030301010803" pitchFamily="18" charset="0"/>
                        </a:defRPr>
                      </a:lvl1pPr>
                      <a:lvl2pPr algn="l">
                        <a:spcBef>
                          <a:spcPct val="20000"/>
                        </a:spcBef>
                        <a:buClr>
                          <a:srgbClr val="003300"/>
                        </a:buClr>
                        <a:buSzPct val="75000"/>
                        <a:buFont typeface="Wingdings" panose="05000000000000000000" pitchFamily="2" charset="2"/>
                        <a:defRPr>
                          <a:solidFill>
                            <a:schemeClr val="tx1"/>
                          </a:solidFill>
                          <a:latin typeface="Garamond" panose="02020404030301010803" pitchFamily="18" charset="0"/>
                        </a:defRPr>
                      </a:lvl2pPr>
                      <a:lvl3pPr algn="l">
                        <a:spcBef>
                          <a:spcPct val="20000"/>
                        </a:spcBef>
                        <a:buClr>
                          <a:srgbClr val="663300"/>
                        </a:buClr>
                        <a:defRPr sz="1600">
                          <a:solidFill>
                            <a:schemeClr val="tx1"/>
                          </a:solidFill>
                          <a:latin typeface="Garamond" panose="02020404030301010803" pitchFamily="18" charset="0"/>
                        </a:defRPr>
                      </a:lvl3pPr>
                      <a:lvl4pPr algn="l">
                        <a:spcBef>
                          <a:spcPct val="20000"/>
                        </a:spcBef>
                        <a:buClr>
                          <a:srgbClr val="A50021"/>
                        </a:buClr>
                        <a:buSzPct val="75000"/>
                        <a:buFont typeface="Wingdings" panose="05000000000000000000" pitchFamily="2" charset="2"/>
                        <a:defRPr sz="1400">
                          <a:solidFill>
                            <a:schemeClr val="tx1"/>
                          </a:solidFill>
                          <a:latin typeface="Garamond" panose="02020404030301010803" pitchFamily="18" charset="0"/>
                        </a:defRPr>
                      </a:lvl4pPr>
                      <a:lvl5pPr algn="l">
                        <a:spcBef>
                          <a:spcPct val="20000"/>
                        </a:spcBef>
                        <a:buClr>
                          <a:srgbClr val="660066"/>
                        </a:buClr>
                        <a:buSzPct val="75000"/>
                        <a:buFont typeface="Wingdings" panose="05000000000000000000" pitchFamily="2" charset="2"/>
                        <a:defRPr sz="1200">
                          <a:solidFill>
                            <a:schemeClr val="tx1"/>
                          </a:solidFill>
                          <a:latin typeface="Garamond" panose="02020404030301010803" pitchFamily="18" charset="0"/>
                        </a:defRPr>
                      </a:lvl5pPr>
                      <a:lvl6pPr fontAlgn="base">
                        <a:spcBef>
                          <a:spcPct val="20000"/>
                        </a:spcBef>
                        <a:spcAft>
                          <a:spcPct val="0"/>
                        </a:spcAft>
                        <a:buClr>
                          <a:srgbClr val="660066"/>
                        </a:buClr>
                        <a:buSzPct val="75000"/>
                        <a:buFont typeface="Wingdings" panose="05000000000000000000" pitchFamily="2" charset="2"/>
                        <a:defRPr sz="1200">
                          <a:solidFill>
                            <a:schemeClr val="tx1"/>
                          </a:solidFill>
                          <a:latin typeface="Garamond" panose="02020404030301010803" pitchFamily="18" charset="0"/>
                        </a:defRPr>
                      </a:lvl6pPr>
                      <a:lvl7pPr fontAlgn="base">
                        <a:spcBef>
                          <a:spcPct val="20000"/>
                        </a:spcBef>
                        <a:spcAft>
                          <a:spcPct val="0"/>
                        </a:spcAft>
                        <a:buClr>
                          <a:srgbClr val="660066"/>
                        </a:buClr>
                        <a:buSzPct val="75000"/>
                        <a:buFont typeface="Wingdings" panose="05000000000000000000" pitchFamily="2" charset="2"/>
                        <a:defRPr sz="1200">
                          <a:solidFill>
                            <a:schemeClr val="tx1"/>
                          </a:solidFill>
                          <a:latin typeface="Garamond" panose="02020404030301010803" pitchFamily="18" charset="0"/>
                        </a:defRPr>
                      </a:lvl7pPr>
                      <a:lvl8pPr fontAlgn="base">
                        <a:spcBef>
                          <a:spcPct val="20000"/>
                        </a:spcBef>
                        <a:spcAft>
                          <a:spcPct val="0"/>
                        </a:spcAft>
                        <a:buClr>
                          <a:srgbClr val="660066"/>
                        </a:buClr>
                        <a:buSzPct val="75000"/>
                        <a:buFont typeface="Wingdings" panose="05000000000000000000" pitchFamily="2" charset="2"/>
                        <a:defRPr sz="1200">
                          <a:solidFill>
                            <a:schemeClr val="tx1"/>
                          </a:solidFill>
                          <a:latin typeface="Garamond" panose="02020404030301010803" pitchFamily="18" charset="0"/>
                        </a:defRPr>
                      </a:lvl8pPr>
                      <a:lvl9pPr fontAlgn="base">
                        <a:spcBef>
                          <a:spcPct val="20000"/>
                        </a:spcBef>
                        <a:spcAft>
                          <a:spcPct val="0"/>
                        </a:spcAft>
                        <a:buClr>
                          <a:srgbClr val="660066"/>
                        </a:buClr>
                        <a:buSzPct val="75000"/>
                        <a:buFont typeface="Wingdings" panose="05000000000000000000" pitchFamily="2" charset="2"/>
                        <a:defRPr sz="1200">
                          <a:solidFill>
                            <a:schemeClr val="tx1"/>
                          </a:solidFill>
                          <a:latin typeface="Garamond" panose="02020404030301010803" pitchFamily="18" charset="0"/>
                        </a:defRPr>
                      </a:lvl9pPr>
                    </a:lstStyle>
                    <a:p>
                      <a:pPr marL="0" marR="0" lvl="0" indent="0" algn="ctr" defTabSz="914400" rtl="0" eaLnBrk="1" fontAlgn="base" latinLnBrk="0" hangingPunct="1">
                        <a:lnSpc>
                          <a:spcPct val="100000"/>
                        </a:lnSpc>
                        <a:spcBef>
                          <a:spcPct val="20000"/>
                        </a:spcBef>
                        <a:spcAft>
                          <a:spcPct val="0"/>
                        </a:spcAft>
                        <a:buClr>
                          <a:srgbClr val="000066"/>
                        </a:buClr>
                        <a:buSzPct val="75000"/>
                        <a:buFont typeface="Wingdings" panose="05000000000000000000" pitchFamily="2" charset="2"/>
                        <a:buNone/>
                        <a:tabLst/>
                      </a:pPr>
                      <a:r>
                        <a:rPr kumimoji="0" lang="zh-CN" altLang="en-US" sz="1600" b="1" i="0" u="none" strike="noStrike" cap="none" normalizeH="0" baseline="0">
                          <a:ln>
                            <a:noFill/>
                          </a:ln>
                          <a:solidFill>
                            <a:schemeClr val="tx1"/>
                          </a:solidFill>
                          <a:effectLst/>
                          <a:latin typeface="楷体_GB2312" panose="02010609030101010101" pitchFamily="49" charset="-122"/>
                          <a:ea typeface="楷体_GB2312" panose="02010609030101010101" pitchFamily="49" charset="-122"/>
                        </a:rPr>
                        <a:t>使用寿命</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rgbClr val="000066"/>
                        </a:buClr>
                        <a:buSzPct val="75000"/>
                        <a:buFont typeface="Wingdings" panose="05000000000000000000" pitchFamily="2" charset="2"/>
                        <a:defRPr sz="2000">
                          <a:solidFill>
                            <a:schemeClr val="tx1"/>
                          </a:solidFill>
                          <a:latin typeface="Garamond" panose="02020404030301010803" pitchFamily="18" charset="0"/>
                        </a:defRPr>
                      </a:lvl1pPr>
                      <a:lvl2pPr algn="l">
                        <a:spcBef>
                          <a:spcPct val="20000"/>
                        </a:spcBef>
                        <a:buClr>
                          <a:srgbClr val="003300"/>
                        </a:buClr>
                        <a:buSzPct val="75000"/>
                        <a:buFont typeface="Wingdings" panose="05000000000000000000" pitchFamily="2" charset="2"/>
                        <a:defRPr>
                          <a:solidFill>
                            <a:schemeClr val="tx1"/>
                          </a:solidFill>
                          <a:latin typeface="Garamond" panose="02020404030301010803" pitchFamily="18" charset="0"/>
                        </a:defRPr>
                      </a:lvl2pPr>
                      <a:lvl3pPr algn="l">
                        <a:spcBef>
                          <a:spcPct val="20000"/>
                        </a:spcBef>
                        <a:buClr>
                          <a:srgbClr val="663300"/>
                        </a:buClr>
                        <a:defRPr sz="1600">
                          <a:solidFill>
                            <a:schemeClr val="tx1"/>
                          </a:solidFill>
                          <a:latin typeface="Garamond" panose="02020404030301010803" pitchFamily="18" charset="0"/>
                        </a:defRPr>
                      </a:lvl3pPr>
                      <a:lvl4pPr algn="l">
                        <a:spcBef>
                          <a:spcPct val="20000"/>
                        </a:spcBef>
                        <a:buClr>
                          <a:srgbClr val="A50021"/>
                        </a:buClr>
                        <a:buSzPct val="75000"/>
                        <a:buFont typeface="Wingdings" panose="05000000000000000000" pitchFamily="2" charset="2"/>
                        <a:defRPr sz="1400">
                          <a:solidFill>
                            <a:schemeClr val="tx1"/>
                          </a:solidFill>
                          <a:latin typeface="Garamond" panose="02020404030301010803" pitchFamily="18" charset="0"/>
                        </a:defRPr>
                      </a:lvl4pPr>
                      <a:lvl5pPr algn="l">
                        <a:spcBef>
                          <a:spcPct val="20000"/>
                        </a:spcBef>
                        <a:buClr>
                          <a:srgbClr val="660066"/>
                        </a:buClr>
                        <a:buSzPct val="75000"/>
                        <a:buFont typeface="Wingdings" panose="05000000000000000000" pitchFamily="2" charset="2"/>
                        <a:defRPr sz="1200">
                          <a:solidFill>
                            <a:schemeClr val="tx1"/>
                          </a:solidFill>
                          <a:latin typeface="Garamond" panose="02020404030301010803" pitchFamily="18" charset="0"/>
                        </a:defRPr>
                      </a:lvl5pPr>
                      <a:lvl6pPr fontAlgn="base">
                        <a:spcBef>
                          <a:spcPct val="20000"/>
                        </a:spcBef>
                        <a:spcAft>
                          <a:spcPct val="0"/>
                        </a:spcAft>
                        <a:buClr>
                          <a:srgbClr val="660066"/>
                        </a:buClr>
                        <a:buSzPct val="75000"/>
                        <a:buFont typeface="Wingdings" panose="05000000000000000000" pitchFamily="2" charset="2"/>
                        <a:defRPr sz="1200">
                          <a:solidFill>
                            <a:schemeClr val="tx1"/>
                          </a:solidFill>
                          <a:latin typeface="Garamond" panose="02020404030301010803" pitchFamily="18" charset="0"/>
                        </a:defRPr>
                      </a:lvl6pPr>
                      <a:lvl7pPr fontAlgn="base">
                        <a:spcBef>
                          <a:spcPct val="20000"/>
                        </a:spcBef>
                        <a:spcAft>
                          <a:spcPct val="0"/>
                        </a:spcAft>
                        <a:buClr>
                          <a:srgbClr val="660066"/>
                        </a:buClr>
                        <a:buSzPct val="75000"/>
                        <a:buFont typeface="Wingdings" panose="05000000000000000000" pitchFamily="2" charset="2"/>
                        <a:defRPr sz="1200">
                          <a:solidFill>
                            <a:schemeClr val="tx1"/>
                          </a:solidFill>
                          <a:latin typeface="Garamond" panose="02020404030301010803" pitchFamily="18" charset="0"/>
                        </a:defRPr>
                      </a:lvl7pPr>
                      <a:lvl8pPr fontAlgn="base">
                        <a:spcBef>
                          <a:spcPct val="20000"/>
                        </a:spcBef>
                        <a:spcAft>
                          <a:spcPct val="0"/>
                        </a:spcAft>
                        <a:buClr>
                          <a:srgbClr val="660066"/>
                        </a:buClr>
                        <a:buSzPct val="75000"/>
                        <a:buFont typeface="Wingdings" panose="05000000000000000000" pitchFamily="2" charset="2"/>
                        <a:defRPr sz="1200">
                          <a:solidFill>
                            <a:schemeClr val="tx1"/>
                          </a:solidFill>
                          <a:latin typeface="Garamond" panose="02020404030301010803" pitchFamily="18" charset="0"/>
                        </a:defRPr>
                      </a:lvl8pPr>
                      <a:lvl9pPr fontAlgn="base">
                        <a:spcBef>
                          <a:spcPct val="20000"/>
                        </a:spcBef>
                        <a:spcAft>
                          <a:spcPct val="0"/>
                        </a:spcAft>
                        <a:buClr>
                          <a:srgbClr val="660066"/>
                        </a:buClr>
                        <a:buSzPct val="75000"/>
                        <a:buFont typeface="Wingdings" panose="05000000000000000000" pitchFamily="2" charset="2"/>
                        <a:defRPr sz="1200">
                          <a:solidFill>
                            <a:schemeClr val="tx1"/>
                          </a:solidFill>
                          <a:latin typeface="Garamond" panose="02020404030301010803" pitchFamily="18" charset="0"/>
                        </a:defRPr>
                      </a:lvl9pPr>
                    </a:lstStyle>
                    <a:p>
                      <a:pPr marL="0" marR="0" lvl="0" indent="0" algn="ctr" defTabSz="914400" rtl="0" eaLnBrk="1" fontAlgn="base" latinLnBrk="0" hangingPunct="1">
                        <a:lnSpc>
                          <a:spcPct val="100000"/>
                        </a:lnSpc>
                        <a:spcBef>
                          <a:spcPct val="20000"/>
                        </a:spcBef>
                        <a:spcAft>
                          <a:spcPct val="0"/>
                        </a:spcAft>
                        <a:buClr>
                          <a:srgbClr val="000066"/>
                        </a:buClr>
                        <a:buSzPct val="75000"/>
                        <a:buFont typeface="Wingdings" panose="05000000000000000000" pitchFamily="2" charset="2"/>
                        <a:buNone/>
                        <a:tabLst/>
                      </a:pPr>
                      <a:r>
                        <a:rPr kumimoji="0" lang="zh-CN" altLang="en-US" sz="1600" b="1" i="0" u="none" strike="noStrike" cap="none" normalizeH="0" baseline="0">
                          <a:ln>
                            <a:noFill/>
                          </a:ln>
                          <a:solidFill>
                            <a:schemeClr val="tx1"/>
                          </a:solidFill>
                          <a:effectLst/>
                          <a:latin typeface="楷体_GB2312" panose="02010609030101010101" pitchFamily="49" charset="-122"/>
                          <a:ea typeface="楷体_GB2312" panose="02010609030101010101" pitchFamily="49" charset="-122"/>
                        </a:rPr>
                        <a:t>中</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rgbClr val="000066"/>
                        </a:buClr>
                        <a:buSzPct val="75000"/>
                        <a:buFont typeface="Wingdings" panose="05000000000000000000" pitchFamily="2" charset="2"/>
                        <a:defRPr sz="2000">
                          <a:solidFill>
                            <a:schemeClr val="tx1"/>
                          </a:solidFill>
                          <a:latin typeface="Garamond" panose="02020404030301010803" pitchFamily="18" charset="0"/>
                        </a:defRPr>
                      </a:lvl1pPr>
                      <a:lvl2pPr algn="l">
                        <a:spcBef>
                          <a:spcPct val="20000"/>
                        </a:spcBef>
                        <a:buClr>
                          <a:srgbClr val="003300"/>
                        </a:buClr>
                        <a:buSzPct val="75000"/>
                        <a:buFont typeface="Wingdings" panose="05000000000000000000" pitchFamily="2" charset="2"/>
                        <a:defRPr>
                          <a:solidFill>
                            <a:schemeClr val="tx1"/>
                          </a:solidFill>
                          <a:latin typeface="Garamond" panose="02020404030301010803" pitchFamily="18" charset="0"/>
                        </a:defRPr>
                      </a:lvl2pPr>
                      <a:lvl3pPr algn="l">
                        <a:spcBef>
                          <a:spcPct val="20000"/>
                        </a:spcBef>
                        <a:buClr>
                          <a:srgbClr val="663300"/>
                        </a:buClr>
                        <a:defRPr sz="1600">
                          <a:solidFill>
                            <a:schemeClr val="tx1"/>
                          </a:solidFill>
                          <a:latin typeface="Garamond" panose="02020404030301010803" pitchFamily="18" charset="0"/>
                        </a:defRPr>
                      </a:lvl3pPr>
                      <a:lvl4pPr algn="l">
                        <a:spcBef>
                          <a:spcPct val="20000"/>
                        </a:spcBef>
                        <a:buClr>
                          <a:srgbClr val="A50021"/>
                        </a:buClr>
                        <a:buSzPct val="75000"/>
                        <a:buFont typeface="Wingdings" panose="05000000000000000000" pitchFamily="2" charset="2"/>
                        <a:defRPr sz="1400">
                          <a:solidFill>
                            <a:schemeClr val="tx1"/>
                          </a:solidFill>
                          <a:latin typeface="Garamond" panose="02020404030301010803" pitchFamily="18" charset="0"/>
                        </a:defRPr>
                      </a:lvl4pPr>
                      <a:lvl5pPr algn="l">
                        <a:spcBef>
                          <a:spcPct val="20000"/>
                        </a:spcBef>
                        <a:buClr>
                          <a:srgbClr val="660066"/>
                        </a:buClr>
                        <a:buSzPct val="75000"/>
                        <a:buFont typeface="Wingdings" panose="05000000000000000000" pitchFamily="2" charset="2"/>
                        <a:defRPr sz="1200">
                          <a:solidFill>
                            <a:schemeClr val="tx1"/>
                          </a:solidFill>
                          <a:latin typeface="Garamond" panose="02020404030301010803" pitchFamily="18" charset="0"/>
                        </a:defRPr>
                      </a:lvl5pPr>
                      <a:lvl6pPr fontAlgn="base">
                        <a:spcBef>
                          <a:spcPct val="20000"/>
                        </a:spcBef>
                        <a:spcAft>
                          <a:spcPct val="0"/>
                        </a:spcAft>
                        <a:buClr>
                          <a:srgbClr val="660066"/>
                        </a:buClr>
                        <a:buSzPct val="75000"/>
                        <a:buFont typeface="Wingdings" panose="05000000000000000000" pitchFamily="2" charset="2"/>
                        <a:defRPr sz="1200">
                          <a:solidFill>
                            <a:schemeClr val="tx1"/>
                          </a:solidFill>
                          <a:latin typeface="Garamond" panose="02020404030301010803" pitchFamily="18" charset="0"/>
                        </a:defRPr>
                      </a:lvl6pPr>
                      <a:lvl7pPr fontAlgn="base">
                        <a:spcBef>
                          <a:spcPct val="20000"/>
                        </a:spcBef>
                        <a:spcAft>
                          <a:spcPct val="0"/>
                        </a:spcAft>
                        <a:buClr>
                          <a:srgbClr val="660066"/>
                        </a:buClr>
                        <a:buSzPct val="75000"/>
                        <a:buFont typeface="Wingdings" panose="05000000000000000000" pitchFamily="2" charset="2"/>
                        <a:defRPr sz="1200">
                          <a:solidFill>
                            <a:schemeClr val="tx1"/>
                          </a:solidFill>
                          <a:latin typeface="Garamond" panose="02020404030301010803" pitchFamily="18" charset="0"/>
                        </a:defRPr>
                      </a:lvl7pPr>
                      <a:lvl8pPr fontAlgn="base">
                        <a:spcBef>
                          <a:spcPct val="20000"/>
                        </a:spcBef>
                        <a:spcAft>
                          <a:spcPct val="0"/>
                        </a:spcAft>
                        <a:buClr>
                          <a:srgbClr val="660066"/>
                        </a:buClr>
                        <a:buSzPct val="75000"/>
                        <a:buFont typeface="Wingdings" panose="05000000000000000000" pitchFamily="2" charset="2"/>
                        <a:defRPr sz="1200">
                          <a:solidFill>
                            <a:schemeClr val="tx1"/>
                          </a:solidFill>
                          <a:latin typeface="Garamond" panose="02020404030301010803" pitchFamily="18" charset="0"/>
                        </a:defRPr>
                      </a:lvl8pPr>
                      <a:lvl9pPr fontAlgn="base">
                        <a:spcBef>
                          <a:spcPct val="20000"/>
                        </a:spcBef>
                        <a:spcAft>
                          <a:spcPct val="0"/>
                        </a:spcAft>
                        <a:buClr>
                          <a:srgbClr val="660066"/>
                        </a:buClr>
                        <a:buSzPct val="75000"/>
                        <a:buFont typeface="Wingdings" panose="05000000000000000000" pitchFamily="2" charset="2"/>
                        <a:defRPr sz="1200">
                          <a:solidFill>
                            <a:schemeClr val="tx1"/>
                          </a:solidFill>
                          <a:latin typeface="Garamond" panose="02020404030301010803" pitchFamily="18" charset="0"/>
                        </a:defRPr>
                      </a:lvl9pPr>
                    </a:lstStyle>
                    <a:p>
                      <a:pPr marL="0" marR="0" lvl="0" indent="0" algn="ctr" defTabSz="914400" rtl="0" eaLnBrk="1" fontAlgn="base" latinLnBrk="0" hangingPunct="1">
                        <a:lnSpc>
                          <a:spcPct val="100000"/>
                        </a:lnSpc>
                        <a:spcBef>
                          <a:spcPct val="20000"/>
                        </a:spcBef>
                        <a:spcAft>
                          <a:spcPct val="0"/>
                        </a:spcAft>
                        <a:buClr>
                          <a:srgbClr val="000066"/>
                        </a:buClr>
                        <a:buSzPct val="75000"/>
                        <a:buFont typeface="Wingdings" panose="05000000000000000000" pitchFamily="2" charset="2"/>
                        <a:buNone/>
                        <a:tabLst/>
                      </a:pPr>
                      <a:r>
                        <a:rPr kumimoji="0" lang="zh-CN" altLang="en-US" sz="1600" b="1" i="0" u="none" strike="noStrike" cap="none" normalizeH="0" baseline="0">
                          <a:ln>
                            <a:noFill/>
                          </a:ln>
                          <a:solidFill>
                            <a:schemeClr val="tx1"/>
                          </a:solidFill>
                          <a:effectLst/>
                          <a:latin typeface="楷体_GB2312" panose="02010609030101010101" pitchFamily="49" charset="-122"/>
                          <a:ea typeface="楷体_GB2312" panose="02010609030101010101" pitchFamily="49" charset="-122"/>
                        </a:rPr>
                        <a:t>低</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rgbClr val="000066"/>
                        </a:buClr>
                        <a:buSzPct val="75000"/>
                        <a:buFont typeface="Wingdings" panose="05000000000000000000" pitchFamily="2" charset="2"/>
                        <a:defRPr sz="2000">
                          <a:solidFill>
                            <a:schemeClr val="tx1"/>
                          </a:solidFill>
                          <a:latin typeface="Garamond" panose="02020404030301010803" pitchFamily="18" charset="0"/>
                        </a:defRPr>
                      </a:lvl1pPr>
                      <a:lvl2pPr algn="l">
                        <a:spcBef>
                          <a:spcPct val="20000"/>
                        </a:spcBef>
                        <a:buClr>
                          <a:srgbClr val="003300"/>
                        </a:buClr>
                        <a:buSzPct val="75000"/>
                        <a:buFont typeface="Wingdings" panose="05000000000000000000" pitchFamily="2" charset="2"/>
                        <a:defRPr>
                          <a:solidFill>
                            <a:schemeClr val="tx1"/>
                          </a:solidFill>
                          <a:latin typeface="Garamond" panose="02020404030301010803" pitchFamily="18" charset="0"/>
                        </a:defRPr>
                      </a:lvl2pPr>
                      <a:lvl3pPr algn="l">
                        <a:spcBef>
                          <a:spcPct val="20000"/>
                        </a:spcBef>
                        <a:buClr>
                          <a:srgbClr val="663300"/>
                        </a:buClr>
                        <a:defRPr sz="1600">
                          <a:solidFill>
                            <a:schemeClr val="tx1"/>
                          </a:solidFill>
                          <a:latin typeface="Garamond" panose="02020404030301010803" pitchFamily="18" charset="0"/>
                        </a:defRPr>
                      </a:lvl3pPr>
                      <a:lvl4pPr algn="l">
                        <a:spcBef>
                          <a:spcPct val="20000"/>
                        </a:spcBef>
                        <a:buClr>
                          <a:srgbClr val="A50021"/>
                        </a:buClr>
                        <a:buSzPct val="75000"/>
                        <a:buFont typeface="Wingdings" panose="05000000000000000000" pitchFamily="2" charset="2"/>
                        <a:defRPr sz="1400">
                          <a:solidFill>
                            <a:schemeClr val="tx1"/>
                          </a:solidFill>
                          <a:latin typeface="Garamond" panose="02020404030301010803" pitchFamily="18" charset="0"/>
                        </a:defRPr>
                      </a:lvl4pPr>
                      <a:lvl5pPr algn="l">
                        <a:spcBef>
                          <a:spcPct val="20000"/>
                        </a:spcBef>
                        <a:buClr>
                          <a:srgbClr val="660066"/>
                        </a:buClr>
                        <a:buSzPct val="75000"/>
                        <a:buFont typeface="Wingdings" panose="05000000000000000000" pitchFamily="2" charset="2"/>
                        <a:defRPr sz="1200">
                          <a:solidFill>
                            <a:schemeClr val="tx1"/>
                          </a:solidFill>
                          <a:latin typeface="Garamond" panose="02020404030301010803" pitchFamily="18" charset="0"/>
                        </a:defRPr>
                      </a:lvl5pPr>
                      <a:lvl6pPr fontAlgn="base">
                        <a:spcBef>
                          <a:spcPct val="20000"/>
                        </a:spcBef>
                        <a:spcAft>
                          <a:spcPct val="0"/>
                        </a:spcAft>
                        <a:buClr>
                          <a:srgbClr val="660066"/>
                        </a:buClr>
                        <a:buSzPct val="75000"/>
                        <a:buFont typeface="Wingdings" panose="05000000000000000000" pitchFamily="2" charset="2"/>
                        <a:defRPr sz="1200">
                          <a:solidFill>
                            <a:schemeClr val="tx1"/>
                          </a:solidFill>
                          <a:latin typeface="Garamond" panose="02020404030301010803" pitchFamily="18" charset="0"/>
                        </a:defRPr>
                      </a:lvl6pPr>
                      <a:lvl7pPr fontAlgn="base">
                        <a:spcBef>
                          <a:spcPct val="20000"/>
                        </a:spcBef>
                        <a:spcAft>
                          <a:spcPct val="0"/>
                        </a:spcAft>
                        <a:buClr>
                          <a:srgbClr val="660066"/>
                        </a:buClr>
                        <a:buSzPct val="75000"/>
                        <a:buFont typeface="Wingdings" panose="05000000000000000000" pitchFamily="2" charset="2"/>
                        <a:defRPr sz="1200">
                          <a:solidFill>
                            <a:schemeClr val="tx1"/>
                          </a:solidFill>
                          <a:latin typeface="Garamond" panose="02020404030301010803" pitchFamily="18" charset="0"/>
                        </a:defRPr>
                      </a:lvl7pPr>
                      <a:lvl8pPr fontAlgn="base">
                        <a:spcBef>
                          <a:spcPct val="20000"/>
                        </a:spcBef>
                        <a:spcAft>
                          <a:spcPct val="0"/>
                        </a:spcAft>
                        <a:buClr>
                          <a:srgbClr val="660066"/>
                        </a:buClr>
                        <a:buSzPct val="75000"/>
                        <a:buFont typeface="Wingdings" panose="05000000000000000000" pitchFamily="2" charset="2"/>
                        <a:defRPr sz="1200">
                          <a:solidFill>
                            <a:schemeClr val="tx1"/>
                          </a:solidFill>
                          <a:latin typeface="Garamond" panose="02020404030301010803" pitchFamily="18" charset="0"/>
                        </a:defRPr>
                      </a:lvl8pPr>
                      <a:lvl9pPr fontAlgn="base">
                        <a:spcBef>
                          <a:spcPct val="20000"/>
                        </a:spcBef>
                        <a:spcAft>
                          <a:spcPct val="0"/>
                        </a:spcAft>
                        <a:buClr>
                          <a:srgbClr val="660066"/>
                        </a:buClr>
                        <a:buSzPct val="75000"/>
                        <a:buFont typeface="Wingdings" panose="05000000000000000000" pitchFamily="2" charset="2"/>
                        <a:defRPr sz="1200">
                          <a:solidFill>
                            <a:schemeClr val="tx1"/>
                          </a:solidFill>
                          <a:latin typeface="Garamond" panose="02020404030301010803" pitchFamily="18" charset="0"/>
                        </a:defRPr>
                      </a:lvl9pPr>
                    </a:lstStyle>
                    <a:p>
                      <a:pPr marL="0" marR="0" lvl="0" indent="0" algn="ctr" defTabSz="914400" rtl="0" eaLnBrk="1" fontAlgn="base" latinLnBrk="0" hangingPunct="1">
                        <a:lnSpc>
                          <a:spcPct val="100000"/>
                        </a:lnSpc>
                        <a:spcBef>
                          <a:spcPct val="20000"/>
                        </a:spcBef>
                        <a:spcAft>
                          <a:spcPct val="0"/>
                        </a:spcAft>
                        <a:buClr>
                          <a:srgbClr val="000066"/>
                        </a:buClr>
                        <a:buSzPct val="75000"/>
                        <a:buFont typeface="Wingdings" panose="05000000000000000000" pitchFamily="2" charset="2"/>
                        <a:buNone/>
                        <a:tabLst/>
                      </a:pPr>
                      <a:r>
                        <a:rPr kumimoji="0" lang="zh-CN" altLang="en-US" sz="1600" b="1" i="0" u="none" strike="noStrike" cap="none" normalizeH="0" baseline="0">
                          <a:ln>
                            <a:noFill/>
                          </a:ln>
                          <a:solidFill>
                            <a:schemeClr val="tx1"/>
                          </a:solidFill>
                          <a:effectLst/>
                          <a:latin typeface="楷体_GB2312" panose="02010609030101010101" pitchFamily="49" charset="-122"/>
                          <a:ea typeface="楷体_GB2312" panose="02010609030101010101" pitchFamily="49" charset="-122"/>
                        </a:rPr>
                        <a:t>高</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246811345"/>
                  </a:ext>
                </a:extLst>
              </a:tr>
              <a:tr h="476250">
                <a:tc>
                  <a:txBody>
                    <a:bodyPr/>
                    <a:lstStyle>
                      <a:lvl1pPr algn="l">
                        <a:spcBef>
                          <a:spcPct val="20000"/>
                        </a:spcBef>
                        <a:buClr>
                          <a:srgbClr val="000066"/>
                        </a:buClr>
                        <a:buSzPct val="75000"/>
                        <a:buFont typeface="Wingdings" panose="05000000000000000000" pitchFamily="2" charset="2"/>
                        <a:defRPr sz="2000">
                          <a:solidFill>
                            <a:schemeClr val="tx1"/>
                          </a:solidFill>
                          <a:latin typeface="Garamond" panose="02020404030301010803" pitchFamily="18" charset="0"/>
                        </a:defRPr>
                      </a:lvl1pPr>
                      <a:lvl2pPr algn="l">
                        <a:spcBef>
                          <a:spcPct val="20000"/>
                        </a:spcBef>
                        <a:buClr>
                          <a:srgbClr val="003300"/>
                        </a:buClr>
                        <a:buSzPct val="75000"/>
                        <a:buFont typeface="Wingdings" panose="05000000000000000000" pitchFamily="2" charset="2"/>
                        <a:defRPr>
                          <a:solidFill>
                            <a:schemeClr val="tx1"/>
                          </a:solidFill>
                          <a:latin typeface="Garamond" panose="02020404030301010803" pitchFamily="18" charset="0"/>
                        </a:defRPr>
                      </a:lvl2pPr>
                      <a:lvl3pPr algn="l">
                        <a:spcBef>
                          <a:spcPct val="20000"/>
                        </a:spcBef>
                        <a:buClr>
                          <a:srgbClr val="663300"/>
                        </a:buClr>
                        <a:defRPr sz="1600">
                          <a:solidFill>
                            <a:schemeClr val="tx1"/>
                          </a:solidFill>
                          <a:latin typeface="Garamond" panose="02020404030301010803" pitchFamily="18" charset="0"/>
                        </a:defRPr>
                      </a:lvl3pPr>
                      <a:lvl4pPr algn="l">
                        <a:spcBef>
                          <a:spcPct val="20000"/>
                        </a:spcBef>
                        <a:buClr>
                          <a:srgbClr val="A50021"/>
                        </a:buClr>
                        <a:buSzPct val="75000"/>
                        <a:buFont typeface="Wingdings" panose="05000000000000000000" pitchFamily="2" charset="2"/>
                        <a:defRPr sz="1400">
                          <a:solidFill>
                            <a:schemeClr val="tx1"/>
                          </a:solidFill>
                          <a:latin typeface="Garamond" panose="02020404030301010803" pitchFamily="18" charset="0"/>
                        </a:defRPr>
                      </a:lvl4pPr>
                      <a:lvl5pPr algn="l">
                        <a:spcBef>
                          <a:spcPct val="20000"/>
                        </a:spcBef>
                        <a:buClr>
                          <a:srgbClr val="660066"/>
                        </a:buClr>
                        <a:buSzPct val="75000"/>
                        <a:buFont typeface="Wingdings" panose="05000000000000000000" pitchFamily="2" charset="2"/>
                        <a:defRPr sz="1200">
                          <a:solidFill>
                            <a:schemeClr val="tx1"/>
                          </a:solidFill>
                          <a:latin typeface="Garamond" panose="02020404030301010803" pitchFamily="18" charset="0"/>
                        </a:defRPr>
                      </a:lvl5pPr>
                      <a:lvl6pPr fontAlgn="base">
                        <a:spcBef>
                          <a:spcPct val="20000"/>
                        </a:spcBef>
                        <a:spcAft>
                          <a:spcPct val="0"/>
                        </a:spcAft>
                        <a:buClr>
                          <a:srgbClr val="660066"/>
                        </a:buClr>
                        <a:buSzPct val="75000"/>
                        <a:buFont typeface="Wingdings" panose="05000000000000000000" pitchFamily="2" charset="2"/>
                        <a:defRPr sz="1200">
                          <a:solidFill>
                            <a:schemeClr val="tx1"/>
                          </a:solidFill>
                          <a:latin typeface="Garamond" panose="02020404030301010803" pitchFamily="18" charset="0"/>
                        </a:defRPr>
                      </a:lvl6pPr>
                      <a:lvl7pPr fontAlgn="base">
                        <a:spcBef>
                          <a:spcPct val="20000"/>
                        </a:spcBef>
                        <a:spcAft>
                          <a:spcPct val="0"/>
                        </a:spcAft>
                        <a:buClr>
                          <a:srgbClr val="660066"/>
                        </a:buClr>
                        <a:buSzPct val="75000"/>
                        <a:buFont typeface="Wingdings" panose="05000000000000000000" pitchFamily="2" charset="2"/>
                        <a:defRPr sz="1200">
                          <a:solidFill>
                            <a:schemeClr val="tx1"/>
                          </a:solidFill>
                          <a:latin typeface="Garamond" panose="02020404030301010803" pitchFamily="18" charset="0"/>
                        </a:defRPr>
                      </a:lvl7pPr>
                      <a:lvl8pPr fontAlgn="base">
                        <a:spcBef>
                          <a:spcPct val="20000"/>
                        </a:spcBef>
                        <a:spcAft>
                          <a:spcPct val="0"/>
                        </a:spcAft>
                        <a:buClr>
                          <a:srgbClr val="660066"/>
                        </a:buClr>
                        <a:buSzPct val="75000"/>
                        <a:buFont typeface="Wingdings" panose="05000000000000000000" pitchFamily="2" charset="2"/>
                        <a:defRPr sz="1200">
                          <a:solidFill>
                            <a:schemeClr val="tx1"/>
                          </a:solidFill>
                          <a:latin typeface="Garamond" panose="02020404030301010803" pitchFamily="18" charset="0"/>
                        </a:defRPr>
                      </a:lvl8pPr>
                      <a:lvl9pPr fontAlgn="base">
                        <a:spcBef>
                          <a:spcPct val="20000"/>
                        </a:spcBef>
                        <a:spcAft>
                          <a:spcPct val="0"/>
                        </a:spcAft>
                        <a:buClr>
                          <a:srgbClr val="660066"/>
                        </a:buClr>
                        <a:buSzPct val="75000"/>
                        <a:buFont typeface="Wingdings" panose="05000000000000000000" pitchFamily="2" charset="2"/>
                        <a:defRPr sz="1200">
                          <a:solidFill>
                            <a:schemeClr val="tx1"/>
                          </a:solidFill>
                          <a:latin typeface="Garamond" panose="02020404030301010803" pitchFamily="18" charset="0"/>
                        </a:defRPr>
                      </a:lvl9pPr>
                    </a:lstStyle>
                    <a:p>
                      <a:pPr marL="0" marR="0" lvl="0" indent="0" algn="ctr" defTabSz="914400" rtl="0" eaLnBrk="1" fontAlgn="base" latinLnBrk="0" hangingPunct="1">
                        <a:lnSpc>
                          <a:spcPct val="100000"/>
                        </a:lnSpc>
                        <a:spcBef>
                          <a:spcPct val="20000"/>
                        </a:spcBef>
                        <a:spcAft>
                          <a:spcPct val="0"/>
                        </a:spcAft>
                        <a:buClr>
                          <a:srgbClr val="000066"/>
                        </a:buClr>
                        <a:buSzPct val="75000"/>
                        <a:buFont typeface="Wingdings" panose="05000000000000000000" pitchFamily="2" charset="2"/>
                        <a:buNone/>
                        <a:tabLst/>
                      </a:pPr>
                      <a:r>
                        <a:rPr kumimoji="0" lang="zh-CN" altLang="en-US" sz="1600" b="1" i="0" u="none" strike="noStrike" cap="none" normalizeH="0" baseline="0">
                          <a:ln>
                            <a:noFill/>
                          </a:ln>
                          <a:solidFill>
                            <a:schemeClr val="tx1"/>
                          </a:solidFill>
                          <a:effectLst/>
                          <a:latin typeface="楷体_GB2312" panose="02010609030101010101" pitchFamily="49" charset="-122"/>
                          <a:ea typeface="楷体_GB2312" panose="02010609030101010101" pitchFamily="49" charset="-122"/>
                        </a:rPr>
                        <a:t>光线均匀度</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rgbClr val="000066"/>
                        </a:buClr>
                        <a:buSzPct val="75000"/>
                        <a:buFont typeface="Wingdings" panose="05000000000000000000" pitchFamily="2" charset="2"/>
                        <a:defRPr sz="2000">
                          <a:solidFill>
                            <a:schemeClr val="tx1"/>
                          </a:solidFill>
                          <a:latin typeface="Garamond" panose="02020404030301010803" pitchFamily="18" charset="0"/>
                        </a:defRPr>
                      </a:lvl1pPr>
                      <a:lvl2pPr algn="l">
                        <a:spcBef>
                          <a:spcPct val="20000"/>
                        </a:spcBef>
                        <a:buClr>
                          <a:srgbClr val="003300"/>
                        </a:buClr>
                        <a:buSzPct val="75000"/>
                        <a:buFont typeface="Wingdings" panose="05000000000000000000" pitchFamily="2" charset="2"/>
                        <a:defRPr>
                          <a:solidFill>
                            <a:schemeClr val="tx1"/>
                          </a:solidFill>
                          <a:latin typeface="Garamond" panose="02020404030301010803" pitchFamily="18" charset="0"/>
                        </a:defRPr>
                      </a:lvl2pPr>
                      <a:lvl3pPr algn="l">
                        <a:spcBef>
                          <a:spcPct val="20000"/>
                        </a:spcBef>
                        <a:buClr>
                          <a:srgbClr val="663300"/>
                        </a:buClr>
                        <a:defRPr sz="1600">
                          <a:solidFill>
                            <a:schemeClr val="tx1"/>
                          </a:solidFill>
                          <a:latin typeface="Garamond" panose="02020404030301010803" pitchFamily="18" charset="0"/>
                        </a:defRPr>
                      </a:lvl3pPr>
                      <a:lvl4pPr algn="l">
                        <a:spcBef>
                          <a:spcPct val="20000"/>
                        </a:spcBef>
                        <a:buClr>
                          <a:srgbClr val="A50021"/>
                        </a:buClr>
                        <a:buSzPct val="75000"/>
                        <a:buFont typeface="Wingdings" panose="05000000000000000000" pitchFamily="2" charset="2"/>
                        <a:defRPr sz="1400">
                          <a:solidFill>
                            <a:schemeClr val="tx1"/>
                          </a:solidFill>
                          <a:latin typeface="Garamond" panose="02020404030301010803" pitchFamily="18" charset="0"/>
                        </a:defRPr>
                      </a:lvl4pPr>
                      <a:lvl5pPr algn="l">
                        <a:spcBef>
                          <a:spcPct val="20000"/>
                        </a:spcBef>
                        <a:buClr>
                          <a:srgbClr val="660066"/>
                        </a:buClr>
                        <a:buSzPct val="75000"/>
                        <a:buFont typeface="Wingdings" panose="05000000000000000000" pitchFamily="2" charset="2"/>
                        <a:defRPr sz="1200">
                          <a:solidFill>
                            <a:schemeClr val="tx1"/>
                          </a:solidFill>
                          <a:latin typeface="Garamond" panose="02020404030301010803" pitchFamily="18" charset="0"/>
                        </a:defRPr>
                      </a:lvl5pPr>
                      <a:lvl6pPr fontAlgn="base">
                        <a:spcBef>
                          <a:spcPct val="20000"/>
                        </a:spcBef>
                        <a:spcAft>
                          <a:spcPct val="0"/>
                        </a:spcAft>
                        <a:buClr>
                          <a:srgbClr val="660066"/>
                        </a:buClr>
                        <a:buSzPct val="75000"/>
                        <a:buFont typeface="Wingdings" panose="05000000000000000000" pitchFamily="2" charset="2"/>
                        <a:defRPr sz="1200">
                          <a:solidFill>
                            <a:schemeClr val="tx1"/>
                          </a:solidFill>
                          <a:latin typeface="Garamond" panose="02020404030301010803" pitchFamily="18" charset="0"/>
                        </a:defRPr>
                      </a:lvl6pPr>
                      <a:lvl7pPr fontAlgn="base">
                        <a:spcBef>
                          <a:spcPct val="20000"/>
                        </a:spcBef>
                        <a:spcAft>
                          <a:spcPct val="0"/>
                        </a:spcAft>
                        <a:buClr>
                          <a:srgbClr val="660066"/>
                        </a:buClr>
                        <a:buSzPct val="75000"/>
                        <a:buFont typeface="Wingdings" panose="05000000000000000000" pitchFamily="2" charset="2"/>
                        <a:defRPr sz="1200">
                          <a:solidFill>
                            <a:schemeClr val="tx1"/>
                          </a:solidFill>
                          <a:latin typeface="Garamond" panose="02020404030301010803" pitchFamily="18" charset="0"/>
                        </a:defRPr>
                      </a:lvl7pPr>
                      <a:lvl8pPr fontAlgn="base">
                        <a:spcBef>
                          <a:spcPct val="20000"/>
                        </a:spcBef>
                        <a:spcAft>
                          <a:spcPct val="0"/>
                        </a:spcAft>
                        <a:buClr>
                          <a:srgbClr val="660066"/>
                        </a:buClr>
                        <a:buSzPct val="75000"/>
                        <a:buFont typeface="Wingdings" panose="05000000000000000000" pitchFamily="2" charset="2"/>
                        <a:defRPr sz="1200">
                          <a:solidFill>
                            <a:schemeClr val="tx1"/>
                          </a:solidFill>
                          <a:latin typeface="Garamond" panose="02020404030301010803" pitchFamily="18" charset="0"/>
                        </a:defRPr>
                      </a:lvl8pPr>
                      <a:lvl9pPr fontAlgn="base">
                        <a:spcBef>
                          <a:spcPct val="20000"/>
                        </a:spcBef>
                        <a:spcAft>
                          <a:spcPct val="0"/>
                        </a:spcAft>
                        <a:buClr>
                          <a:srgbClr val="660066"/>
                        </a:buClr>
                        <a:buSzPct val="75000"/>
                        <a:buFont typeface="Wingdings" panose="05000000000000000000" pitchFamily="2" charset="2"/>
                        <a:defRPr sz="1200">
                          <a:solidFill>
                            <a:schemeClr val="tx1"/>
                          </a:solidFill>
                          <a:latin typeface="Garamond" panose="02020404030301010803" pitchFamily="18" charset="0"/>
                        </a:defRPr>
                      </a:lvl9pPr>
                    </a:lstStyle>
                    <a:p>
                      <a:pPr marL="0" marR="0" lvl="0" indent="0" algn="ctr" defTabSz="914400" rtl="0" eaLnBrk="1" fontAlgn="base" latinLnBrk="0" hangingPunct="1">
                        <a:lnSpc>
                          <a:spcPct val="100000"/>
                        </a:lnSpc>
                        <a:spcBef>
                          <a:spcPct val="20000"/>
                        </a:spcBef>
                        <a:spcAft>
                          <a:spcPct val="0"/>
                        </a:spcAft>
                        <a:buClr>
                          <a:srgbClr val="000066"/>
                        </a:buClr>
                        <a:buSzPct val="75000"/>
                        <a:buFont typeface="Wingdings" panose="05000000000000000000" pitchFamily="2" charset="2"/>
                        <a:buNone/>
                        <a:tabLst/>
                      </a:pPr>
                      <a:r>
                        <a:rPr kumimoji="0" lang="zh-CN" altLang="en-US" sz="1600" b="1" i="0" u="none" strike="noStrike" cap="none" normalizeH="0" baseline="0">
                          <a:ln>
                            <a:noFill/>
                          </a:ln>
                          <a:solidFill>
                            <a:schemeClr val="tx1"/>
                          </a:solidFill>
                          <a:effectLst/>
                          <a:latin typeface="楷体_GB2312" panose="02010609030101010101" pitchFamily="49" charset="-122"/>
                          <a:ea typeface="楷体_GB2312" panose="02010609030101010101" pitchFamily="49" charset="-122"/>
                        </a:rPr>
                        <a:t>高</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rgbClr val="000066"/>
                        </a:buClr>
                        <a:buSzPct val="75000"/>
                        <a:buFont typeface="Wingdings" panose="05000000000000000000" pitchFamily="2" charset="2"/>
                        <a:defRPr sz="2000">
                          <a:solidFill>
                            <a:schemeClr val="tx1"/>
                          </a:solidFill>
                          <a:latin typeface="Garamond" panose="02020404030301010803" pitchFamily="18" charset="0"/>
                        </a:defRPr>
                      </a:lvl1pPr>
                      <a:lvl2pPr algn="l">
                        <a:spcBef>
                          <a:spcPct val="20000"/>
                        </a:spcBef>
                        <a:buClr>
                          <a:srgbClr val="003300"/>
                        </a:buClr>
                        <a:buSzPct val="75000"/>
                        <a:buFont typeface="Wingdings" panose="05000000000000000000" pitchFamily="2" charset="2"/>
                        <a:defRPr>
                          <a:solidFill>
                            <a:schemeClr val="tx1"/>
                          </a:solidFill>
                          <a:latin typeface="Garamond" panose="02020404030301010803" pitchFamily="18" charset="0"/>
                        </a:defRPr>
                      </a:lvl2pPr>
                      <a:lvl3pPr algn="l">
                        <a:spcBef>
                          <a:spcPct val="20000"/>
                        </a:spcBef>
                        <a:buClr>
                          <a:srgbClr val="663300"/>
                        </a:buClr>
                        <a:defRPr sz="1600">
                          <a:solidFill>
                            <a:schemeClr val="tx1"/>
                          </a:solidFill>
                          <a:latin typeface="Garamond" panose="02020404030301010803" pitchFamily="18" charset="0"/>
                        </a:defRPr>
                      </a:lvl3pPr>
                      <a:lvl4pPr algn="l">
                        <a:spcBef>
                          <a:spcPct val="20000"/>
                        </a:spcBef>
                        <a:buClr>
                          <a:srgbClr val="A50021"/>
                        </a:buClr>
                        <a:buSzPct val="75000"/>
                        <a:buFont typeface="Wingdings" panose="05000000000000000000" pitchFamily="2" charset="2"/>
                        <a:defRPr sz="1400">
                          <a:solidFill>
                            <a:schemeClr val="tx1"/>
                          </a:solidFill>
                          <a:latin typeface="Garamond" panose="02020404030301010803" pitchFamily="18" charset="0"/>
                        </a:defRPr>
                      </a:lvl4pPr>
                      <a:lvl5pPr algn="l">
                        <a:spcBef>
                          <a:spcPct val="20000"/>
                        </a:spcBef>
                        <a:buClr>
                          <a:srgbClr val="660066"/>
                        </a:buClr>
                        <a:buSzPct val="75000"/>
                        <a:buFont typeface="Wingdings" panose="05000000000000000000" pitchFamily="2" charset="2"/>
                        <a:defRPr sz="1200">
                          <a:solidFill>
                            <a:schemeClr val="tx1"/>
                          </a:solidFill>
                          <a:latin typeface="Garamond" panose="02020404030301010803" pitchFamily="18" charset="0"/>
                        </a:defRPr>
                      </a:lvl5pPr>
                      <a:lvl6pPr fontAlgn="base">
                        <a:spcBef>
                          <a:spcPct val="20000"/>
                        </a:spcBef>
                        <a:spcAft>
                          <a:spcPct val="0"/>
                        </a:spcAft>
                        <a:buClr>
                          <a:srgbClr val="660066"/>
                        </a:buClr>
                        <a:buSzPct val="75000"/>
                        <a:buFont typeface="Wingdings" panose="05000000000000000000" pitchFamily="2" charset="2"/>
                        <a:defRPr sz="1200">
                          <a:solidFill>
                            <a:schemeClr val="tx1"/>
                          </a:solidFill>
                          <a:latin typeface="Garamond" panose="02020404030301010803" pitchFamily="18" charset="0"/>
                        </a:defRPr>
                      </a:lvl6pPr>
                      <a:lvl7pPr fontAlgn="base">
                        <a:spcBef>
                          <a:spcPct val="20000"/>
                        </a:spcBef>
                        <a:spcAft>
                          <a:spcPct val="0"/>
                        </a:spcAft>
                        <a:buClr>
                          <a:srgbClr val="660066"/>
                        </a:buClr>
                        <a:buSzPct val="75000"/>
                        <a:buFont typeface="Wingdings" panose="05000000000000000000" pitchFamily="2" charset="2"/>
                        <a:defRPr sz="1200">
                          <a:solidFill>
                            <a:schemeClr val="tx1"/>
                          </a:solidFill>
                          <a:latin typeface="Garamond" panose="02020404030301010803" pitchFamily="18" charset="0"/>
                        </a:defRPr>
                      </a:lvl7pPr>
                      <a:lvl8pPr fontAlgn="base">
                        <a:spcBef>
                          <a:spcPct val="20000"/>
                        </a:spcBef>
                        <a:spcAft>
                          <a:spcPct val="0"/>
                        </a:spcAft>
                        <a:buClr>
                          <a:srgbClr val="660066"/>
                        </a:buClr>
                        <a:buSzPct val="75000"/>
                        <a:buFont typeface="Wingdings" panose="05000000000000000000" pitchFamily="2" charset="2"/>
                        <a:defRPr sz="1200">
                          <a:solidFill>
                            <a:schemeClr val="tx1"/>
                          </a:solidFill>
                          <a:latin typeface="Garamond" panose="02020404030301010803" pitchFamily="18" charset="0"/>
                        </a:defRPr>
                      </a:lvl8pPr>
                      <a:lvl9pPr fontAlgn="base">
                        <a:spcBef>
                          <a:spcPct val="20000"/>
                        </a:spcBef>
                        <a:spcAft>
                          <a:spcPct val="0"/>
                        </a:spcAft>
                        <a:buClr>
                          <a:srgbClr val="660066"/>
                        </a:buClr>
                        <a:buSzPct val="75000"/>
                        <a:buFont typeface="Wingdings" panose="05000000000000000000" pitchFamily="2" charset="2"/>
                        <a:defRPr sz="1200">
                          <a:solidFill>
                            <a:schemeClr val="tx1"/>
                          </a:solidFill>
                          <a:latin typeface="Garamond" panose="02020404030301010803" pitchFamily="18" charset="0"/>
                        </a:defRPr>
                      </a:lvl9pPr>
                    </a:lstStyle>
                    <a:p>
                      <a:pPr marL="0" marR="0" lvl="0" indent="0" algn="ctr" defTabSz="914400" rtl="0" eaLnBrk="1" fontAlgn="base" latinLnBrk="0" hangingPunct="1">
                        <a:lnSpc>
                          <a:spcPct val="100000"/>
                        </a:lnSpc>
                        <a:spcBef>
                          <a:spcPct val="20000"/>
                        </a:spcBef>
                        <a:spcAft>
                          <a:spcPct val="0"/>
                        </a:spcAft>
                        <a:buClr>
                          <a:srgbClr val="000066"/>
                        </a:buClr>
                        <a:buSzPct val="75000"/>
                        <a:buFont typeface="Wingdings" panose="05000000000000000000" pitchFamily="2" charset="2"/>
                        <a:buNone/>
                        <a:tabLst/>
                      </a:pPr>
                      <a:r>
                        <a:rPr kumimoji="0" lang="zh-CN" altLang="en-US" sz="1600" b="1" i="0" u="none" strike="noStrike" cap="none" normalizeH="0" baseline="0">
                          <a:ln>
                            <a:noFill/>
                          </a:ln>
                          <a:solidFill>
                            <a:schemeClr val="tx1"/>
                          </a:solidFill>
                          <a:effectLst/>
                          <a:latin typeface="楷体_GB2312" panose="02010609030101010101" pitchFamily="49" charset="-122"/>
                          <a:ea typeface="楷体_GB2312" panose="02010609030101010101" pitchFamily="49" charset="-122"/>
                        </a:rPr>
                        <a:t>中</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rgbClr val="000066"/>
                        </a:buClr>
                        <a:buSzPct val="75000"/>
                        <a:buFont typeface="Wingdings" panose="05000000000000000000" pitchFamily="2" charset="2"/>
                        <a:defRPr sz="2000">
                          <a:solidFill>
                            <a:schemeClr val="tx1"/>
                          </a:solidFill>
                          <a:latin typeface="Garamond" panose="02020404030301010803" pitchFamily="18" charset="0"/>
                        </a:defRPr>
                      </a:lvl1pPr>
                      <a:lvl2pPr algn="l">
                        <a:spcBef>
                          <a:spcPct val="20000"/>
                        </a:spcBef>
                        <a:buClr>
                          <a:srgbClr val="003300"/>
                        </a:buClr>
                        <a:buSzPct val="75000"/>
                        <a:buFont typeface="Wingdings" panose="05000000000000000000" pitchFamily="2" charset="2"/>
                        <a:defRPr>
                          <a:solidFill>
                            <a:schemeClr val="tx1"/>
                          </a:solidFill>
                          <a:latin typeface="Garamond" panose="02020404030301010803" pitchFamily="18" charset="0"/>
                        </a:defRPr>
                      </a:lvl2pPr>
                      <a:lvl3pPr algn="l">
                        <a:spcBef>
                          <a:spcPct val="20000"/>
                        </a:spcBef>
                        <a:buClr>
                          <a:srgbClr val="663300"/>
                        </a:buClr>
                        <a:defRPr sz="1600">
                          <a:solidFill>
                            <a:schemeClr val="tx1"/>
                          </a:solidFill>
                          <a:latin typeface="Garamond" panose="02020404030301010803" pitchFamily="18" charset="0"/>
                        </a:defRPr>
                      </a:lvl3pPr>
                      <a:lvl4pPr algn="l">
                        <a:spcBef>
                          <a:spcPct val="20000"/>
                        </a:spcBef>
                        <a:buClr>
                          <a:srgbClr val="A50021"/>
                        </a:buClr>
                        <a:buSzPct val="75000"/>
                        <a:buFont typeface="Wingdings" panose="05000000000000000000" pitchFamily="2" charset="2"/>
                        <a:defRPr sz="1400">
                          <a:solidFill>
                            <a:schemeClr val="tx1"/>
                          </a:solidFill>
                          <a:latin typeface="Garamond" panose="02020404030301010803" pitchFamily="18" charset="0"/>
                        </a:defRPr>
                      </a:lvl4pPr>
                      <a:lvl5pPr algn="l">
                        <a:spcBef>
                          <a:spcPct val="20000"/>
                        </a:spcBef>
                        <a:buClr>
                          <a:srgbClr val="660066"/>
                        </a:buClr>
                        <a:buSzPct val="75000"/>
                        <a:buFont typeface="Wingdings" panose="05000000000000000000" pitchFamily="2" charset="2"/>
                        <a:defRPr sz="1200">
                          <a:solidFill>
                            <a:schemeClr val="tx1"/>
                          </a:solidFill>
                          <a:latin typeface="Garamond" panose="02020404030301010803" pitchFamily="18" charset="0"/>
                        </a:defRPr>
                      </a:lvl5pPr>
                      <a:lvl6pPr fontAlgn="base">
                        <a:spcBef>
                          <a:spcPct val="20000"/>
                        </a:spcBef>
                        <a:spcAft>
                          <a:spcPct val="0"/>
                        </a:spcAft>
                        <a:buClr>
                          <a:srgbClr val="660066"/>
                        </a:buClr>
                        <a:buSzPct val="75000"/>
                        <a:buFont typeface="Wingdings" panose="05000000000000000000" pitchFamily="2" charset="2"/>
                        <a:defRPr sz="1200">
                          <a:solidFill>
                            <a:schemeClr val="tx1"/>
                          </a:solidFill>
                          <a:latin typeface="Garamond" panose="02020404030301010803" pitchFamily="18" charset="0"/>
                        </a:defRPr>
                      </a:lvl6pPr>
                      <a:lvl7pPr fontAlgn="base">
                        <a:spcBef>
                          <a:spcPct val="20000"/>
                        </a:spcBef>
                        <a:spcAft>
                          <a:spcPct val="0"/>
                        </a:spcAft>
                        <a:buClr>
                          <a:srgbClr val="660066"/>
                        </a:buClr>
                        <a:buSzPct val="75000"/>
                        <a:buFont typeface="Wingdings" panose="05000000000000000000" pitchFamily="2" charset="2"/>
                        <a:defRPr sz="1200">
                          <a:solidFill>
                            <a:schemeClr val="tx1"/>
                          </a:solidFill>
                          <a:latin typeface="Garamond" panose="02020404030301010803" pitchFamily="18" charset="0"/>
                        </a:defRPr>
                      </a:lvl7pPr>
                      <a:lvl8pPr fontAlgn="base">
                        <a:spcBef>
                          <a:spcPct val="20000"/>
                        </a:spcBef>
                        <a:spcAft>
                          <a:spcPct val="0"/>
                        </a:spcAft>
                        <a:buClr>
                          <a:srgbClr val="660066"/>
                        </a:buClr>
                        <a:buSzPct val="75000"/>
                        <a:buFont typeface="Wingdings" panose="05000000000000000000" pitchFamily="2" charset="2"/>
                        <a:defRPr sz="1200">
                          <a:solidFill>
                            <a:schemeClr val="tx1"/>
                          </a:solidFill>
                          <a:latin typeface="Garamond" panose="02020404030301010803" pitchFamily="18" charset="0"/>
                        </a:defRPr>
                      </a:lvl8pPr>
                      <a:lvl9pPr fontAlgn="base">
                        <a:spcBef>
                          <a:spcPct val="20000"/>
                        </a:spcBef>
                        <a:spcAft>
                          <a:spcPct val="0"/>
                        </a:spcAft>
                        <a:buClr>
                          <a:srgbClr val="660066"/>
                        </a:buClr>
                        <a:buSzPct val="75000"/>
                        <a:buFont typeface="Wingdings" panose="05000000000000000000" pitchFamily="2" charset="2"/>
                        <a:defRPr sz="1200">
                          <a:solidFill>
                            <a:schemeClr val="tx1"/>
                          </a:solidFill>
                          <a:latin typeface="Garamond" panose="02020404030301010803" pitchFamily="18" charset="0"/>
                        </a:defRPr>
                      </a:lvl9pPr>
                    </a:lstStyle>
                    <a:p>
                      <a:pPr marL="0" marR="0" lvl="0" indent="0" algn="ctr" defTabSz="914400" rtl="0" eaLnBrk="1" fontAlgn="base" latinLnBrk="0" hangingPunct="1">
                        <a:lnSpc>
                          <a:spcPct val="100000"/>
                        </a:lnSpc>
                        <a:spcBef>
                          <a:spcPct val="20000"/>
                        </a:spcBef>
                        <a:spcAft>
                          <a:spcPct val="0"/>
                        </a:spcAft>
                        <a:buClr>
                          <a:srgbClr val="000066"/>
                        </a:buClr>
                        <a:buSzPct val="75000"/>
                        <a:buFont typeface="Wingdings" panose="05000000000000000000" pitchFamily="2" charset="2"/>
                        <a:buNone/>
                        <a:tabLst/>
                      </a:pPr>
                      <a:r>
                        <a:rPr kumimoji="0" lang="zh-CN" altLang="en-US" sz="1600" b="1" i="0" u="none" strike="noStrike" cap="none" normalizeH="0" baseline="0">
                          <a:ln>
                            <a:noFill/>
                          </a:ln>
                          <a:solidFill>
                            <a:schemeClr val="tx1"/>
                          </a:solidFill>
                          <a:effectLst/>
                          <a:latin typeface="楷体_GB2312" panose="02010609030101010101" pitchFamily="49" charset="-122"/>
                          <a:ea typeface="楷体_GB2312" panose="02010609030101010101" pitchFamily="49" charset="-122"/>
                        </a:rPr>
                        <a:t>低</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256448948"/>
                  </a:ext>
                </a:extLst>
              </a:tr>
              <a:tr h="474663">
                <a:tc>
                  <a:txBody>
                    <a:bodyPr/>
                    <a:lstStyle>
                      <a:lvl1pPr algn="l">
                        <a:spcBef>
                          <a:spcPct val="20000"/>
                        </a:spcBef>
                        <a:buClr>
                          <a:srgbClr val="000066"/>
                        </a:buClr>
                        <a:buSzPct val="75000"/>
                        <a:buFont typeface="Wingdings" panose="05000000000000000000" pitchFamily="2" charset="2"/>
                        <a:defRPr sz="2000">
                          <a:solidFill>
                            <a:schemeClr val="tx1"/>
                          </a:solidFill>
                          <a:latin typeface="Garamond" panose="02020404030301010803" pitchFamily="18" charset="0"/>
                        </a:defRPr>
                      </a:lvl1pPr>
                      <a:lvl2pPr algn="l">
                        <a:spcBef>
                          <a:spcPct val="20000"/>
                        </a:spcBef>
                        <a:buClr>
                          <a:srgbClr val="003300"/>
                        </a:buClr>
                        <a:buSzPct val="75000"/>
                        <a:buFont typeface="Wingdings" panose="05000000000000000000" pitchFamily="2" charset="2"/>
                        <a:defRPr>
                          <a:solidFill>
                            <a:schemeClr val="tx1"/>
                          </a:solidFill>
                          <a:latin typeface="Garamond" panose="02020404030301010803" pitchFamily="18" charset="0"/>
                        </a:defRPr>
                      </a:lvl2pPr>
                      <a:lvl3pPr algn="l">
                        <a:spcBef>
                          <a:spcPct val="20000"/>
                        </a:spcBef>
                        <a:buClr>
                          <a:srgbClr val="663300"/>
                        </a:buClr>
                        <a:defRPr sz="1600">
                          <a:solidFill>
                            <a:schemeClr val="tx1"/>
                          </a:solidFill>
                          <a:latin typeface="Garamond" panose="02020404030301010803" pitchFamily="18" charset="0"/>
                        </a:defRPr>
                      </a:lvl3pPr>
                      <a:lvl4pPr algn="l">
                        <a:spcBef>
                          <a:spcPct val="20000"/>
                        </a:spcBef>
                        <a:buClr>
                          <a:srgbClr val="A50021"/>
                        </a:buClr>
                        <a:buSzPct val="75000"/>
                        <a:buFont typeface="Wingdings" panose="05000000000000000000" pitchFamily="2" charset="2"/>
                        <a:defRPr sz="1400">
                          <a:solidFill>
                            <a:schemeClr val="tx1"/>
                          </a:solidFill>
                          <a:latin typeface="Garamond" panose="02020404030301010803" pitchFamily="18" charset="0"/>
                        </a:defRPr>
                      </a:lvl4pPr>
                      <a:lvl5pPr algn="l">
                        <a:spcBef>
                          <a:spcPct val="20000"/>
                        </a:spcBef>
                        <a:buClr>
                          <a:srgbClr val="660066"/>
                        </a:buClr>
                        <a:buSzPct val="75000"/>
                        <a:buFont typeface="Wingdings" panose="05000000000000000000" pitchFamily="2" charset="2"/>
                        <a:defRPr sz="1200">
                          <a:solidFill>
                            <a:schemeClr val="tx1"/>
                          </a:solidFill>
                          <a:latin typeface="Garamond" panose="02020404030301010803" pitchFamily="18" charset="0"/>
                        </a:defRPr>
                      </a:lvl5pPr>
                      <a:lvl6pPr fontAlgn="base">
                        <a:spcBef>
                          <a:spcPct val="20000"/>
                        </a:spcBef>
                        <a:spcAft>
                          <a:spcPct val="0"/>
                        </a:spcAft>
                        <a:buClr>
                          <a:srgbClr val="660066"/>
                        </a:buClr>
                        <a:buSzPct val="75000"/>
                        <a:buFont typeface="Wingdings" panose="05000000000000000000" pitchFamily="2" charset="2"/>
                        <a:defRPr sz="1200">
                          <a:solidFill>
                            <a:schemeClr val="tx1"/>
                          </a:solidFill>
                          <a:latin typeface="Garamond" panose="02020404030301010803" pitchFamily="18" charset="0"/>
                        </a:defRPr>
                      </a:lvl6pPr>
                      <a:lvl7pPr fontAlgn="base">
                        <a:spcBef>
                          <a:spcPct val="20000"/>
                        </a:spcBef>
                        <a:spcAft>
                          <a:spcPct val="0"/>
                        </a:spcAft>
                        <a:buClr>
                          <a:srgbClr val="660066"/>
                        </a:buClr>
                        <a:buSzPct val="75000"/>
                        <a:buFont typeface="Wingdings" panose="05000000000000000000" pitchFamily="2" charset="2"/>
                        <a:defRPr sz="1200">
                          <a:solidFill>
                            <a:schemeClr val="tx1"/>
                          </a:solidFill>
                          <a:latin typeface="Garamond" panose="02020404030301010803" pitchFamily="18" charset="0"/>
                        </a:defRPr>
                      </a:lvl7pPr>
                      <a:lvl8pPr fontAlgn="base">
                        <a:spcBef>
                          <a:spcPct val="20000"/>
                        </a:spcBef>
                        <a:spcAft>
                          <a:spcPct val="0"/>
                        </a:spcAft>
                        <a:buClr>
                          <a:srgbClr val="660066"/>
                        </a:buClr>
                        <a:buSzPct val="75000"/>
                        <a:buFont typeface="Wingdings" panose="05000000000000000000" pitchFamily="2" charset="2"/>
                        <a:defRPr sz="1200">
                          <a:solidFill>
                            <a:schemeClr val="tx1"/>
                          </a:solidFill>
                          <a:latin typeface="Garamond" panose="02020404030301010803" pitchFamily="18" charset="0"/>
                        </a:defRPr>
                      </a:lvl8pPr>
                      <a:lvl9pPr fontAlgn="base">
                        <a:spcBef>
                          <a:spcPct val="20000"/>
                        </a:spcBef>
                        <a:spcAft>
                          <a:spcPct val="0"/>
                        </a:spcAft>
                        <a:buClr>
                          <a:srgbClr val="660066"/>
                        </a:buClr>
                        <a:buSzPct val="75000"/>
                        <a:buFont typeface="Wingdings" panose="05000000000000000000" pitchFamily="2" charset="2"/>
                        <a:defRPr sz="1200">
                          <a:solidFill>
                            <a:schemeClr val="tx1"/>
                          </a:solidFill>
                          <a:latin typeface="Garamond" panose="02020404030301010803" pitchFamily="18" charset="0"/>
                        </a:defRPr>
                      </a:lvl9pPr>
                    </a:lstStyle>
                    <a:p>
                      <a:pPr marL="0" marR="0" lvl="0" indent="0" algn="ctr" defTabSz="914400" rtl="0" eaLnBrk="1" fontAlgn="base" latinLnBrk="0" hangingPunct="1">
                        <a:lnSpc>
                          <a:spcPct val="100000"/>
                        </a:lnSpc>
                        <a:spcBef>
                          <a:spcPct val="20000"/>
                        </a:spcBef>
                        <a:spcAft>
                          <a:spcPct val="0"/>
                        </a:spcAft>
                        <a:buClr>
                          <a:srgbClr val="000066"/>
                        </a:buClr>
                        <a:buSzPct val="75000"/>
                        <a:buFont typeface="Wingdings" panose="05000000000000000000" pitchFamily="2" charset="2"/>
                        <a:buNone/>
                        <a:tabLst/>
                      </a:pPr>
                      <a:r>
                        <a:rPr kumimoji="0" lang="zh-CN" altLang="en-US" sz="1600" b="1" i="0" u="none" strike="noStrike" cap="none" normalizeH="0" baseline="0">
                          <a:ln>
                            <a:noFill/>
                          </a:ln>
                          <a:solidFill>
                            <a:schemeClr val="tx1"/>
                          </a:solidFill>
                          <a:effectLst/>
                          <a:latin typeface="楷体_GB2312" panose="02010609030101010101" pitchFamily="49" charset="-122"/>
                          <a:ea typeface="楷体_GB2312" panose="02010609030101010101" pitchFamily="49" charset="-122"/>
                        </a:rPr>
                        <a:t>多色光</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rgbClr val="000066"/>
                        </a:buClr>
                        <a:buSzPct val="75000"/>
                        <a:buFont typeface="Wingdings" panose="05000000000000000000" pitchFamily="2" charset="2"/>
                        <a:defRPr sz="2000">
                          <a:solidFill>
                            <a:schemeClr val="tx1"/>
                          </a:solidFill>
                          <a:latin typeface="Garamond" panose="02020404030301010803" pitchFamily="18" charset="0"/>
                        </a:defRPr>
                      </a:lvl1pPr>
                      <a:lvl2pPr algn="l">
                        <a:spcBef>
                          <a:spcPct val="20000"/>
                        </a:spcBef>
                        <a:buClr>
                          <a:srgbClr val="003300"/>
                        </a:buClr>
                        <a:buSzPct val="75000"/>
                        <a:buFont typeface="Wingdings" panose="05000000000000000000" pitchFamily="2" charset="2"/>
                        <a:defRPr>
                          <a:solidFill>
                            <a:schemeClr val="tx1"/>
                          </a:solidFill>
                          <a:latin typeface="Garamond" panose="02020404030301010803" pitchFamily="18" charset="0"/>
                        </a:defRPr>
                      </a:lvl2pPr>
                      <a:lvl3pPr algn="l">
                        <a:spcBef>
                          <a:spcPct val="20000"/>
                        </a:spcBef>
                        <a:buClr>
                          <a:srgbClr val="663300"/>
                        </a:buClr>
                        <a:defRPr sz="1600">
                          <a:solidFill>
                            <a:schemeClr val="tx1"/>
                          </a:solidFill>
                          <a:latin typeface="Garamond" panose="02020404030301010803" pitchFamily="18" charset="0"/>
                        </a:defRPr>
                      </a:lvl3pPr>
                      <a:lvl4pPr algn="l">
                        <a:spcBef>
                          <a:spcPct val="20000"/>
                        </a:spcBef>
                        <a:buClr>
                          <a:srgbClr val="A50021"/>
                        </a:buClr>
                        <a:buSzPct val="75000"/>
                        <a:buFont typeface="Wingdings" panose="05000000000000000000" pitchFamily="2" charset="2"/>
                        <a:defRPr sz="1400">
                          <a:solidFill>
                            <a:schemeClr val="tx1"/>
                          </a:solidFill>
                          <a:latin typeface="Garamond" panose="02020404030301010803" pitchFamily="18" charset="0"/>
                        </a:defRPr>
                      </a:lvl4pPr>
                      <a:lvl5pPr algn="l">
                        <a:spcBef>
                          <a:spcPct val="20000"/>
                        </a:spcBef>
                        <a:buClr>
                          <a:srgbClr val="660066"/>
                        </a:buClr>
                        <a:buSzPct val="75000"/>
                        <a:buFont typeface="Wingdings" panose="05000000000000000000" pitchFamily="2" charset="2"/>
                        <a:defRPr sz="1200">
                          <a:solidFill>
                            <a:schemeClr val="tx1"/>
                          </a:solidFill>
                          <a:latin typeface="Garamond" panose="02020404030301010803" pitchFamily="18" charset="0"/>
                        </a:defRPr>
                      </a:lvl5pPr>
                      <a:lvl6pPr fontAlgn="base">
                        <a:spcBef>
                          <a:spcPct val="20000"/>
                        </a:spcBef>
                        <a:spcAft>
                          <a:spcPct val="0"/>
                        </a:spcAft>
                        <a:buClr>
                          <a:srgbClr val="660066"/>
                        </a:buClr>
                        <a:buSzPct val="75000"/>
                        <a:buFont typeface="Wingdings" panose="05000000000000000000" pitchFamily="2" charset="2"/>
                        <a:defRPr sz="1200">
                          <a:solidFill>
                            <a:schemeClr val="tx1"/>
                          </a:solidFill>
                          <a:latin typeface="Garamond" panose="02020404030301010803" pitchFamily="18" charset="0"/>
                        </a:defRPr>
                      </a:lvl6pPr>
                      <a:lvl7pPr fontAlgn="base">
                        <a:spcBef>
                          <a:spcPct val="20000"/>
                        </a:spcBef>
                        <a:spcAft>
                          <a:spcPct val="0"/>
                        </a:spcAft>
                        <a:buClr>
                          <a:srgbClr val="660066"/>
                        </a:buClr>
                        <a:buSzPct val="75000"/>
                        <a:buFont typeface="Wingdings" panose="05000000000000000000" pitchFamily="2" charset="2"/>
                        <a:defRPr sz="1200">
                          <a:solidFill>
                            <a:schemeClr val="tx1"/>
                          </a:solidFill>
                          <a:latin typeface="Garamond" panose="02020404030301010803" pitchFamily="18" charset="0"/>
                        </a:defRPr>
                      </a:lvl7pPr>
                      <a:lvl8pPr fontAlgn="base">
                        <a:spcBef>
                          <a:spcPct val="20000"/>
                        </a:spcBef>
                        <a:spcAft>
                          <a:spcPct val="0"/>
                        </a:spcAft>
                        <a:buClr>
                          <a:srgbClr val="660066"/>
                        </a:buClr>
                        <a:buSzPct val="75000"/>
                        <a:buFont typeface="Wingdings" panose="05000000000000000000" pitchFamily="2" charset="2"/>
                        <a:defRPr sz="1200">
                          <a:solidFill>
                            <a:schemeClr val="tx1"/>
                          </a:solidFill>
                          <a:latin typeface="Garamond" panose="02020404030301010803" pitchFamily="18" charset="0"/>
                        </a:defRPr>
                      </a:lvl8pPr>
                      <a:lvl9pPr fontAlgn="base">
                        <a:spcBef>
                          <a:spcPct val="20000"/>
                        </a:spcBef>
                        <a:spcAft>
                          <a:spcPct val="0"/>
                        </a:spcAft>
                        <a:buClr>
                          <a:srgbClr val="660066"/>
                        </a:buClr>
                        <a:buSzPct val="75000"/>
                        <a:buFont typeface="Wingdings" panose="05000000000000000000" pitchFamily="2" charset="2"/>
                        <a:defRPr sz="1200">
                          <a:solidFill>
                            <a:schemeClr val="tx1"/>
                          </a:solidFill>
                          <a:latin typeface="Garamond" panose="02020404030301010803" pitchFamily="18" charset="0"/>
                        </a:defRPr>
                      </a:lvl9pPr>
                    </a:lstStyle>
                    <a:p>
                      <a:pPr marL="0" marR="0" lvl="0" indent="0" algn="ctr" defTabSz="914400" rtl="0" eaLnBrk="1" fontAlgn="base" latinLnBrk="0" hangingPunct="1">
                        <a:lnSpc>
                          <a:spcPct val="100000"/>
                        </a:lnSpc>
                        <a:spcBef>
                          <a:spcPct val="20000"/>
                        </a:spcBef>
                        <a:spcAft>
                          <a:spcPct val="0"/>
                        </a:spcAft>
                        <a:buClr>
                          <a:srgbClr val="000066"/>
                        </a:buClr>
                        <a:buSzPct val="75000"/>
                        <a:buFont typeface="Wingdings" panose="05000000000000000000" pitchFamily="2" charset="2"/>
                        <a:buNone/>
                        <a:tabLst/>
                      </a:pPr>
                      <a:r>
                        <a:rPr kumimoji="0" lang="zh-CN" altLang="en-US" sz="1600" b="1" i="0" u="none" strike="noStrike" cap="none" normalizeH="0" baseline="0">
                          <a:ln>
                            <a:noFill/>
                          </a:ln>
                          <a:solidFill>
                            <a:schemeClr val="tx1"/>
                          </a:solidFill>
                          <a:effectLst/>
                          <a:latin typeface="楷体_GB2312" panose="02010609030101010101" pitchFamily="49" charset="-122"/>
                          <a:ea typeface="楷体_GB2312" panose="02010609030101010101" pitchFamily="49" charset="-122"/>
                        </a:rPr>
                        <a:t>无</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rgbClr val="000066"/>
                        </a:buClr>
                        <a:buSzPct val="75000"/>
                        <a:buFont typeface="Wingdings" panose="05000000000000000000" pitchFamily="2" charset="2"/>
                        <a:defRPr sz="2000">
                          <a:solidFill>
                            <a:schemeClr val="tx1"/>
                          </a:solidFill>
                          <a:latin typeface="Garamond" panose="02020404030301010803" pitchFamily="18" charset="0"/>
                        </a:defRPr>
                      </a:lvl1pPr>
                      <a:lvl2pPr algn="l">
                        <a:spcBef>
                          <a:spcPct val="20000"/>
                        </a:spcBef>
                        <a:buClr>
                          <a:srgbClr val="003300"/>
                        </a:buClr>
                        <a:buSzPct val="75000"/>
                        <a:buFont typeface="Wingdings" panose="05000000000000000000" pitchFamily="2" charset="2"/>
                        <a:defRPr>
                          <a:solidFill>
                            <a:schemeClr val="tx1"/>
                          </a:solidFill>
                          <a:latin typeface="Garamond" panose="02020404030301010803" pitchFamily="18" charset="0"/>
                        </a:defRPr>
                      </a:lvl2pPr>
                      <a:lvl3pPr algn="l">
                        <a:spcBef>
                          <a:spcPct val="20000"/>
                        </a:spcBef>
                        <a:buClr>
                          <a:srgbClr val="663300"/>
                        </a:buClr>
                        <a:defRPr sz="1600">
                          <a:solidFill>
                            <a:schemeClr val="tx1"/>
                          </a:solidFill>
                          <a:latin typeface="Garamond" panose="02020404030301010803" pitchFamily="18" charset="0"/>
                        </a:defRPr>
                      </a:lvl3pPr>
                      <a:lvl4pPr algn="l">
                        <a:spcBef>
                          <a:spcPct val="20000"/>
                        </a:spcBef>
                        <a:buClr>
                          <a:srgbClr val="A50021"/>
                        </a:buClr>
                        <a:buSzPct val="75000"/>
                        <a:buFont typeface="Wingdings" panose="05000000000000000000" pitchFamily="2" charset="2"/>
                        <a:defRPr sz="1400">
                          <a:solidFill>
                            <a:schemeClr val="tx1"/>
                          </a:solidFill>
                          <a:latin typeface="Garamond" panose="02020404030301010803" pitchFamily="18" charset="0"/>
                        </a:defRPr>
                      </a:lvl4pPr>
                      <a:lvl5pPr algn="l">
                        <a:spcBef>
                          <a:spcPct val="20000"/>
                        </a:spcBef>
                        <a:buClr>
                          <a:srgbClr val="660066"/>
                        </a:buClr>
                        <a:buSzPct val="75000"/>
                        <a:buFont typeface="Wingdings" panose="05000000000000000000" pitchFamily="2" charset="2"/>
                        <a:defRPr sz="1200">
                          <a:solidFill>
                            <a:schemeClr val="tx1"/>
                          </a:solidFill>
                          <a:latin typeface="Garamond" panose="02020404030301010803" pitchFamily="18" charset="0"/>
                        </a:defRPr>
                      </a:lvl5pPr>
                      <a:lvl6pPr fontAlgn="base">
                        <a:spcBef>
                          <a:spcPct val="20000"/>
                        </a:spcBef>
                        <a:spcAft>
                          <a:spcPct val="0"/>
                        </a:spcAft>
                        <a:buClr>
                          <a:srgbClr val="660066"/>
                        </a:buClr>
                        <a:buSzPct val="75000"/>
                        <a:buFont typeface="Wingdings" panose="05000000000000000000" pitchFamily="2" charset="2"/>
                        <a:defRPr sz="1200">
                          <a:solidFill>
                            <a:schemeClr val="tx1"/>
                          </a:solidFill>
                          <a:latin typeface="Garamond" panose="02020404030301010803" pitchFamily="18" charset="0"/>
                        </a:defRPr>
                      </a:lvl6pPr>
                      <a:lvl7pPr fontAlgn="base">
                        <a:spcBef>
                          <a:spcPct val="20000"/>
                        </a:spcBef>
                        <a:spcAft>
                          <a:spcPct val="0"/>
                        </a:spcAft>
                        <a:buClr>
                          <a:srgbClr val="660066"/>
                        </a:buClr>
                        <a:buSzPct val="75000"/>
                        <a:buFont typeface="Wingdings" panose="05000000000000000000" pitchFamily="2" charset="2"/>
                        <a:defRPr sz="1200">
                          <a:solidFill>
                            <a:schemeClr val="tx1"/>
                          </a:solidFill>
                          <a:latin typeface="Garamond" panose="02020404030301010803" pitchFamily="18" charset="0"/>
                        </a:defRPr>
                      </a:lvl7pPr>
                      <a:lvl8pPr fontAlgn="base">
                        <a:spcBef>
                          <a:spcPct val="20000"/>
                        </a:spcBef>
                        <a:spcAft>
                          <a:spcPct val="0"/>
                        </a:spcAft>
                        <a:buClr>
                          <a:srgbClr val="660066"/>
                        </a:buClr>
                        <a:buSzPct val="75000"/>
                        <a:buFont typeface="Wingdings" panose="05000000000000000000" pitchFamily="2" charset="2"/>
                        <a:defRPr sz="1200">
                          <a:solidFill>
                            <a:schemeClr val="tx1"/>
                          </a:solidFill>
                          <a:latin typeface="Garamond" panose="02020404030301010803" pitchFamily="18" charset="0"/>
                        </a:defRPr>
                      </a:lvl8pPr>
                      <a:lvl9pPr fontAlgn="base">
                        <a:spcBef>
                          <a:spcPct val="20000"/>
                        </a:spcBef>
                        <a:spcAft>
                          <a:spcPct val="0"/>
                        </a:spcAft>
                        <a:buClr>
                          <a:srgbClr val="660066"/>
                        </a:buClr>
                        <a:buSzPct val="75000"/>
                        <a:buFont typeface="Wingdings" panose="05000000000000000000" pitchFamily="2" charset="2"/>
                        <a:defRPr sz="1200">
                          <a:solidFill>
                            <a:schemeClr val="tx1"/>
                          </a:solidFill>
                          <a:latin typeface="Garamond" panose="02020404030301010803" pitchFamily="18" charset="0"/>
                        </a:defRPr>
                      </a:lvl9pPr>
                    </a:lstStyle>
                    <a:p>
                      <a:pPr marL="0" marR="0" lvl="0" indent="0" algn="ctr" defTabSz="914400" rtl="0" eaLnBrk="1" fontAlgn="base" latinLnBrk="0" hangingPunct="1">
                        <a:lnSpc>
                          <a:spcPct val="100000"/>
                        </a:lnSpc>
                        <a:spcBef>
                          <a:spcPct val="20000"/>
                        </a:spcBef>
                        <a:spcAft>
                          <a:spcPct val="0"/>
                        </a:spcAft>
                        <a:buClr>
                          <a:srgbClr val="000066"/>
                        </a:buClr>
                        <a:buSzPct val="75000"/>
                        <a:buFont typeface="Wingdings" panose="05000000000000000000" pitchFamily="2" charset="2"/>
                        <a:buNone/>
                        <a:tabLst/>
                      </a:pPr>
                      <a:r>
                        <a:rPr kumimoji="0" lang="zh-CN" altLang="en-US" sz="1600" b="1" i="0" u="none" strike="noStrike" cap="none" normalizeH="0" baseline="0">
                          <a:ln>
                            <a:noFill/>
                          </a:ln>
                          <a:solidFill>
                            <a:schemeClr val="tx1"/>
                          </a:solidFill>
                          <a:effectLst/>
                          <a:latin typeface="楷体_GB2312" panose="02010609030101010101" pitchFamily="49" charset="-122"/>
                          <a:ea typeface="楷体_GB2312" panose="02010609030101010101" pitchFamily="49" charset="-122"/>
                        </a:rPr>
                        <a:t>无</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rgbClr val="000066"/>
                        </a:buClr>
                        <a:buSzPct val="75000"/>
                        <a:buFont typeface="Wingdings" panose="05000000000000000000" pitchFamily="2" charset="2"/>
                        <a:defRPr sz="2000">
                          <a:solidFill>
                            <a:schemeClr val="tx1"/>
                          </a:solidFill>
                          <a:latin typeface="Garamond" panose="02020404030301010803" pitchFamily="18" charset="0"/>
                        </a:defRPr>
                      </a:lvl1pPr>
                      <a:lvl2pPr algn="l">
                        <a:spcBef>
                          <a:spcPct val="20000"/>
                        </a:spcBef>
                        <a:buClr>
                          <a:srgbClr val="003300"/>
                        </a:buClr>
                        <a:buSzPct val="75000"/>
                        <a:buFont typeface="Wingdings" panose="05000000000000000000" pitchFamily="2" charset="2"/>
                        <a:defRPr>
                          <a:solidFill>
                            <a:schemeClr val="tx1"/>
                          </a:solidFill>
                          <a:latin typeface="Garamond" panose="02020404030301010803" pitchFamily="18" charset="0"/>
                        </a:defRPr>
                      </a:lvl2pPr>
                      <a:lvl3pPr algn="l">
                        <a:spcBef>
                          <a:spcPct val="20000"/>
                        </a:spcBef>
                        <a:buClr>
                          <a:srgbClr val="663300"/>
                        </a:buClr>
                        <a:defRPr sz="1600">
                          <a:solidFill>
                            <a:schemeClr val="tx1"/>
                          </a:solidFill>
                          <a:latin typeface="Garamond" panose="02020404030301010803" pitchFamily="18" charset="0"/>
                        </a:defRPr>
                      </a:lvl3pPr>
                      <a:lvl4pPr algn="l">
                        <a:spcBef>
                          <a:spcPct val="20000"/>
                        </a:spcBef>
                        <a:buClr>
                          <a:srgbClr val="A50021"/>
                        </a:buClr>
                        <a:buSzPct val="75000"/>
                        <a:buFont typeface="Wingdings" panose="05000000000000000000" pitchFamily="2" charset="2"/>
                        <a:defRPr sz="1400">
                          <a:solidFill>
                            <a:schemeClr val="tx1"/>
                          </a:solidFill>
                          <a:latin typeface="Garamond" panose="02020404030301010803" pitchFamily="18" charset="0"/>
                        </a:defRPr>
                      </a:lvl4pPr>
                      <a:lvl5pPr algn="l">
                        <a:spcBef>
                          <a:spcPct val="20000"/>
                        </a:spcBef>
                        <a:buClr>
                          <a:srgbClr val="660066"/>
                        </a:buClr>
                        <a:buSzPct val="75000"/>
                        <a:buFont typeface="Wingdings" panose="05000000000000000000" pitchFamily="2" charset="2"/>
                        <a:defRPr sz="1200">
                          <a:solidFill>
                            <a:schemeClr val="tx1"/>
                          </a:solidFill>
                          <a:latin typeface="Garamond" panose="02020404030301010803" pitchFamily="18" charset="0"/>
                        </a:defRPr>
                      </a:lvl5pPr>
                      <a:lvl6pPr fontAlgn="base">
                        <a:spcBef>
                          <a:spcPct val="20000"/>
                        </a:spcBef>
                        <a:spcAft>
                          <a:spcPct val="0"/>
                        </a:spcAft>
                        <a:buClr>
                          <a:srgbClr val="660066"/>
                        </a:buClr>
                        <a:buSzPct val="75000"/>
                        <a:buFont typeface="Wingdings" panose="05000000000000000000" pitchFamily="2" charset="2"/>
                        <a:defRPr sz="1200">
                          <a:solidFill>
                            <a:schemeClr val="tx1"/>
                          </a:solidFill>
                          <a:latin typeface="Garamond" panose="02020404030301010803" pitchFamily="18" charset="0"/>
                        </a:defRPr>
                      </a:lvl6pPr>
                      <a:lvl7pPr fontAlgn="base">
                        <a:spcBef>
                          <a:spcPct val="20000"/>
                        </a:spcBef>
                        <a:spcAft>
                          <a:spcPct val="0"/>
                        </a:spcAft>
                        <a:buClr>
                          <a:srgbClr val="660066"/>
                        </a:buClr>
                        <a:buSzPct val="75000"/>
                        <a:buFont typeface="Wingdings" panose="05000000000000000000" pitchFamily="2" charset="2"/>
                        <a:defRPr sz="1200">
                          <a:solidFill>
                            <a:schemeClr val="tx1"/>
                          </a:solidFill>
                          <a:latin typeface="Garamond" panose="02020404030301010803" pitchFamily="18" charset="0"/>
                        </a:defRPr>
                      </a:lvl7pPr>
                      <a:lvl8pPr fontAlgn="base">
                        <a:spcBef>
                          <a:spcPct val="20000"/>
                        </a:spcBef>
                        <a:spcAft>
                          <a:spcPct val="0"/>
                        </a:spcAft>
                        <a:buClr>
                          <a:srgbClr val="660066"/>
                        </a:buClr>
                        <a:buSzPct val="75000"/>
                        <a:buFont typeface="Wingdings" panose="05000000000000000000" pitchFamily="2" charset="2"/>
                        <a:defRPr sz="1200">
                          <a:solidFill>
                            <a:schemeClr val="tx1"/>
                          </a:solidFill>
                          <a:latin typeface="Garamond" panose="02020404030301010803" pitchFamily="18" charset="0"/>
                        </a:defRPr>
                      </a:lvl8pPr>
                      <a:lvl9pPr fontAlgn="base">
                        <a:spcBef>
                          <a:spcPct val="20000"/>
                        </a:spcBef>
                        <a:spcAft>
                          <a:spcPct val="0"/>
                        </a:spcAft>
                        <a:buClr>
                          <a:srgbClr val="660066"/>
                        </a:buClr>
                        <a:buSzPct val="75000"/>
                        <a:buFont typeface="Wingdings" panose="05000000000000000000" pitchFamily="2" charset="2"/>
                        <a:defRPr sz="1200">
                          <a:solidFill>
                            <a:schemeClr val="tx1"/>
                          </a:solidFill>
                          <a:latin typeface="Garamond" panose="02020404030301010803" pitchFamily="18" charset="0"/>
                        </a:defRPr>
                      </a:lvl9pPr>
                    </a:lstStyle>
                    <a:p>
                      <a:pPr marL="0" marR="0" lvl="0" indent="0" algn="ctr" defTabSz="914400" rtl="0" eaLnBrk="1" fontAlgn="base" latinLnBrk="0" hangingPunct="1">
                        <a:lnSpc>
                          <a:spcPct val="100000"/>
                        </a:lnSpc>
                        <a:spcBef>
                          <a:spcPct val="20000"/>
                        </a:spcBef>
                        <a:spcAft>
                          <a:spcPct val="0"/>
                        </a:spcAft>
                        <a:buClr>
                          <a:srgbClr val="000066"/>
                        </a:buClr>
                        <a:buSzPct val="75000"/>
                        <a:buFont typeface="Wingdings" panose="05000000000000000000" pitchFamily="2" charset="2"/>
                        <a:buNone/>
                        <a:tabLst/>
                      </a:pPr>
                      <a:r>
                        <a:rPr kumimoji="0" lang="zh-CN" altLang="en-US" sz="1600" b="1" i="0" u="none" strike="noStrike" cap="none" normalizeH="0" baseline="0">
                          <a:ln>
                            <a:noFill/>
                          </a:ln>
                          <a:solidFill>
                            <a:schemeClr val="tx1"/>
                          </a:solidFill>
                          <a:effectLst/>
                          <a:latin typeface="楷体_GB2312" panose="02010609030101010101" pitchFamily="49" charset="-122"/>
                          <a:ea typeface="楷体_GB2312" panose="02010609030101010101" pitchFamily="49" charset="-122"/>
                        </a:rPr>
                        <a:t>有</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894157467"/>
                  </a:ext>
                </a:extLst>
              </a:tr>
              <a:tr h="474663">
                <a:tc>
                  <a:txBody>
                    <a:bodyPr/>
                    <a:lstStyle>
                      <a:lvl1pPr algn="l">
                        <a:spcBef>
                          <a:spcPct val="20000"/>
                        </a:spcBef>
                        <a:buClr>
                          <a:srgbClr val="000066"/>
                        </a:buClr>
                        <a:buSzPct val="75000"/>
                        <a:buFont typeface="Wingdings" panose="05000000000000000000" pitchFamily="2" charset="2"/>
                        <a:defRPr sz="2000">
                          <a:solidFill>
                            <a:schemeClr val="tx1"/>
                          </a:solidFill>
                          <a:latin typeface="Garamond" panose="02020404030301010803" pitchFamily="18" charset="0"/>
                        </a:defRPr>
                      </a:lvl1pPr>
                      <a:lvl2pPr algn="l">
                        <a:spcBef>
                          <a:spcPct val="20000"/>
                        </a:spcBef>
                        <a:buClr>
                          <a:srgbClr val="003300"/>
                        </a:buClr>
                        <a:buSzPct val="75000"/>
                        <a:buFont typeface="Wingdings" panose="05000000000000000000" pitchFamily="2" charset="2"/>
                        <a:defRPr>
                          <a:solidFill>
                            <a:schemeClr val="tx1"/>
                          </a:solidFill>
                          <a:latin typeface="Garamond" panose="02020404030301010803" pitchFamily="18" charset="0"/>
                        </a:defRPr>
                      </a:lvl2pPr>
                      <a:lvl3pPr algn="l">
                        <a:spcBef>
                          <a:spcPct val="20000"/>
                        </a:spcBef>
                        <a:buClr>
                          <a:srgbClr val="663300"/>
                        </a:buClr>
                        <a:defRPr sz="1600">
                          <a:solidFill>
                            <a:schemeClr val="tx1"/>
                          </a:solidFill>
                          <a:latin typeface="Garamond" panose="02020404030301010803" pitchFamily="18" charset="0"/>
                        </a:defRPr>
                      </a:lvl3pPr>
                      <a:lvl4pPr algn="l">
                        <a:spcBef>
                          <a:spcPct val="20000"/>
                        </a:spcBef>
                        <a:buClr>
                          <a:srgbClr val="A50021"/>
                        </a:buClr>
                        <a:buSzPct val="75000"/>
                        <a:buFont typeface="Wingdings" panose="05000000000000000000" pitchFamily="2" charset="2"/>
                        <a:defRPr sz="1400">
                          <a:solidFill>
                            <a:schemeClr val="tx1"/>
                          </a:solidFill>
                          <a:latin typeface="Garamond" panose="02020404030301010803" pitchFamily="18" charset="0"/>
                        </a:defRPr>
                      </a:lvl4pPr>
                      <a:lvl5pPr algn="l">
                        <a:spcBef>
                          <a:spcPct val="20000"/>
                        </a:spcBef>
                        <a:buClr>
                          <a:srgbClr val="660066"/>
                        </a:buClr>
                        <a:buSzPct val="75000"/>
                        <a:buFont typeface="Wingdings" panose="05000000000000000000" pitchFamily="2" charset="2"/>
                        <a:defRPr sz="1200">
                          <a:solidFill>
                            <a:schemeClr val="tx1"/>
                          </a:solidFill>
                          <a:latin typeface="Garamond" panose="02020404030301010803" pitchFamily="18" charset="0"/>
                        </a:defRPr>
                      </a:lvl5pPr>
                      <a:lvl6pPr fontAlgn="base">
                        <a:spcBef>
                          <a:spcPct val="20000"/>
                        </a:spcBef>
                        <a:spcAft>
                          <a:spcPct val="0"/>
                        </a:spcAft>
                        <a:buClr>
                          <a:srgbClr val="660066"/>
                        </a:buClr>
                        <a:buSzPct val="75000"/>
                        <a:buFont typeface="Wingdings" panose="05000000000000000000" pitchFamily="2" charset="2"/>
                        <a:defRPr sz="1200">
                          <a:solidFill>
                            <a:schemeClr val="tx1"/>
                          </a:solidFill>
                          <a:latin typeface="Garamond" panose="02020404030301010803" pitchFamily="18" charset="0"/>
                        </a:defRPr>
                      </a:lvl6pPr>
                      <a:lvl7pPr fontAlgn="base">
                        <a:spcBef>
                          <a:spcPct val="20000"/>
                        </a:spcBef>
                        <a:spcAft>
                          <a:spcPct val="0"/>
                        </a:spcAft>
                        <a:buClr>
                          <a:srgbClr val="660066"/>
                        </a:buClr>
                        <a:buSzPct val="75000"/>
                        <a:buFont typeface="Wingdings" panose="05000000000000000000" pitchFamily="2" charset="2"/>
                        <a:defRPr sz="1200">
                          <a:solidFill>
                            <a:schemeClr val="tx1"/>
                          </a:solidFill>
                          <a:latin typeface="Garamond" panose="02020404030301010803" pitchFamily="18" charset="0"/>
                        </a:defRPr>
                      </a:lvl7pPr>
                      <a:lvl8pPr fontAlgn="base">
                        <a:spcBef>
                          <a:spcPct val="20000"/>
                        </a:spcBef>
                        <a:spcAft>
                          <a:spcPct val="0"/>
                        </a:spcAft>
                        <a:buClr>
                          <a:srgbClr val="660066"/>
                        </a:buClr>
                        <a:buSzPct val="75000"/>
                        <a:buFont typeface="Wingdings" panose="05000000000000000000" pitchFamily="2" charset="2"/>
                        <a:defRPr sz="1200">
                          <a:solidFill>
                            <a:schemeClr val="tx1"/>
                          </a:solidFill>
                          <a:latin typeface="Garamond" panose="02020404030301010803" pitchFamily="18" charset="0"/>
                        </a:defRPr>
                      </a:lvl8pPr>
                      <a:lvl9pPr fontAlgn="base">
                        <a:spcBef>
                          <a:spcPct val="20000"/>
                        </a:spcBef>
                        <a:spcAft>
                          <a:spcPct val="0"/>
                        </a:spcAft>
                        <a:buClr>
                          <a:srgbClr val="660066"/>
                        </a:buClr>
                        <a:buSzPct val="75000"/>
                        <a:buFont typeface="Wingdings" panose="05000000000000000000" pitchFamily="2" charset="2"/>
                        <a:defRPr sz="1200">
                          <a:solidFill>
                            <a:schemeClr val="tx1"/>
                          </a:solidFill>
                          <a:latin typeface="Garamond" panose="02020404030301010803" pitchFamily="18" charset="0"/>
                        </a:defRPr>
                      </a:lvl9pPr>
                    </a:lstStyle>
                    <a:p>
                      <a:pPr marL="0" marR="0" lvl="0" indent="0" algn="ctr" defTabSz="914400" rtl="0" eaLnBrk="1" fontAlgn="base" latinLnBrk="0" hangingPunct="1">
                        <a:lnSpc>
                          <a:spcPct val="100000"/>
                        </a:lnSpc>
                        <a:spcBef>
                          <a:spcPct val="20000"/>
                        </a:spcBef>
                        <a:spcAft>
                          <a:spcPct val="0"/>
                        </a:spcAft>
                        <a:buClr>
                          <a:srgbClr val="000066"/>
                        </a:buClr>
                        <a:buSzPct val="75000"/>
                        <a:buFont typeface="Wingdings" panose="05000000000000000000" pitchFamily="2" charset="2"/>
                        <a:buNone/>
                        <a:tabLst/>
                      </a:pPr>
                      <a:r>
                        <a:rPr kumimoji="0" lang="zh-CN" altLang="en-US" sz="1600" b="1" i="0" u="none" strike="noStrike" cap="none" normalizeH="0" baseline="0">
                          <a:ln>
                            <a:noFill/>
                          </a:ln>
                          <a:solidFill>
                            <a:schemeClr val="tx1"/>
                          </a:solidFill>
                          <a:effectLst/>
                          <a:latin typeface="楷体_GB2312" panose="02010609030101010101" pitchFamily="49" charset="-122"/>
                          <a:ea typeface="楷体_GB2312" panose="02010609030101010101" pitchFamily="49" charset="-122"/>
                        </a:rPr>
                        <a:t>复杂设计</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rgbClr val="000066"/>
                        </a:buClr>
                        <a:buSzPct val="75000"/>
                        <a:buFont typeface="Wingdings" panose="05000000000000000000" pitchFamily="2" charset="2"/>
                        <a:defRPr sz="2000">
                          <a:solidFill>
                            <a:schemeClr val="tx1"/>
                          </a:solidFill>
                          <a:latin typeface="Garamond" panose="02020404030301010803" pitchFamily="18" charset="0"/>
                        </a:defRPr>
                      </a:lvl1pPr>
                      <a:lvl2pPr algn="l">
                        <a:spcBef>
                          <a:spcPct val="20000"/>
                        </a:spcBef>
                        <a:buClr>
                          <a:srgbClr val="003300"/>
                        </a:buClr>
                        <a:buSzPct val="75000"/>
                        <a:buFont typeface="Wingdings" panose="05000000000000000000" pitchFamily="2" charset="2"/>
                        <a:defRPr>
                          <a:solidFill>
                            <a:schemeClr val="tx1"/>
                          </a:solidFill>
                          <a:latin typeface="Garamond" panose="02020404030301010803" pitchFamily="18" charset="0"/>
                        </a:defRPr>
                      </a:lvl2pPr>
                      <a:lvl3pPr algn="l">
                        <a:spcBef>
                          <a:spcPct val="20000"/>
                        </a:spcBef>
                        <a:buClr>
                          <a:srgbClr val="663300"/>
                        </a:buClr>
                        <a:defRPr sz="1600">
                          <a:solidFill>
                            <a:schemeClr val="tx1"/>
                          </a:solidFill>
                          <a:latin typeface="Garamond" panose="02020404030301010803" pitchFamily="18" charset="0"/>
                        </a:defRPr>
                      </a:lvl3pPr>
                      <a:lvl4pPr algn="l">
                        <a:spcBef>
                          <a:spcPct val="20000"/>
                        </a:spcBef>
                        <a:buClr>
                          <a:srgbClr val="A50021"/>
                        </a:buClr>
                        <a:buSzPct val="75000"/>
                        <a:buFont typeface="Wingdings" panose="05000000000000000000" pitchFamily="2" charset="2"/>
                        <a:defRPr sz="1400">
                          <a:solidFill>
                            <a:schemeClr val="tx1"/>
                          </a:solidFill>
                          <a:latin typeface="Garamond" panose="02020404030301010803" pitchFamily="18" charset="0"/>
                        </a:defRPr>
                      </a:lvl4pPr>
                      <a:lvl5pPr algn="l">
                        <a:spcBef>
                          <a:spcPct val="20000"/>
                        </a:spcBef>
                        <a:buClr>
                          <a:srgbClr val="660066"/>
                        </a:buClr>
                        <a:buSzPct val="75000"/>
                        <a:buFont typeface="Wingdings" panose="05000000000000000000" pitchFamily="2" charset="2"/>
                        <a:defRPr sz="1200">
                          <a:solidFill>
                            <a:schemeClr val="tx1"/>
                          </a:solidFill>
                          <a:latin typeface="Garamond" panose="02020404030301010803" pitchFamily="18" charset="0"/>
                        </a:defRPr>
                      </a:lvl5pPr>
                      <a:lvl6pPr fontAlgn="base">
                        <a:spcBef>
                          <a:spcPct val="20000"/>
                        </a:spcBef>
                        <a:spcAft>
                          <a:spcPct val="0"/>
                        </a:spcAft>
                        <a:buClr>
                          <a:srgbClr val="660066"/>
                        </a:buClr>
                        <a:buSzPct val="75000"/>
                        <a:buFont typeface="Wingdings" panose="05000000000000000000" pitchFamily="2" charset="2"/>
                        <a:defRPr sz="1200">
                          <a:solidFill>
                            <a:schemeClr val="tx1"/>
                          </a:solidFill>
                          <a:latin typeface="Garamond" panose="02020404030301010803" pitchFamily="18" charset="0"/>
                        </a:defRPr>
                      </a:lvl6pPr>
                      <a:lvl7pPr fontAlgn="base">
                        <a:spcBef>
                          <a:spcPct val="20000"/>
                        </a:spcBef>
                        <a:spcAft>
                          <a:spcPct val="0"/>
                        </a:spcAft>
                        <a:buClr>
                          <a:srgbClr val="660066"/>
                        </a:buClr>
                        <a:buSzPct val="75000"/>
                        <a:buFont typeface="Wingdings" panose="05000000000000000000" pitchFamily="2" charset="2"/>
                        <a:defRPr sz="1200">
                          <a:solidFill>
                            <a:schemeClr val="tx1"/>
                          </a:solidFill>
                          <a:latin typeface="Garamond" panose="02020404030301010803" pitchFamily="18" charset="0"/>
                        </a:defRPr>
                      </a:lvl7pPr>
                      <a:lvl8pPr fontAlgn="base">
                        <a:spcBef>
                          <a:spcPct val="20000"/>
                        </a:spcBef>
                        <a:spcAft>
                          <a:spcPct val="0"/>
                        </a:spcAft>
                        <a:buClr>
                          <a:srgbClr val="660066"/>
                        </a:buClr>
                        <a:buSzPct val="75000"/>
                        <a:buFont typeface="Wingdings" panose="05000000000000000000" pitchFamily="2" charset="2"/>
                        <a:defRPr sz="1200">
                          <a:solidFill>
                            <a:schemeClr val="tx1"/>
                          </a:solidFill>
                          <a:latin typeface="Garamond" panose="02020404030301010803" pitchFamily="18" charset="0"/>
                        </a:defRPr>
                      </a:lvl8pPr>
                      <a:lvl9pPr fontAlgn="base">
                        <a:spcBef>
                          <a:spcPct val="20000"/>
                        </a:spcBef>
                        <a:spcAft>
                          <a:spcPct val="0"/>
                        </a:spcAft>
                        <a:buClr>
                          <a:srgbClr val="660066"/>
                        </a:buClr>
                        <a:buSzPct val="75000"/>
                        <a:buFont typeface="Wingdings" panose="05000000000000000000" pitchFamily="2" charset="2"/>
                        <a:defRPr sz="1200">
                          <a:solidFill>
                            <a:schemeClr val="tx1"/>
                          </a:solidFill>
                          <a:latin typeface="Garamond" panose="02020404030301010803" pitchFamily="18" charset="0"/>
                        </a:defRPr>
                      </a:lvl9pPr>
                    </a:lstStyle>
                    <a:p>
                      <a:pPr marL="0" marR="0" lvl="0" indent="0" algn="ctr" defTabSz="914400" rtl="0" eaLnBrk="1" fontAlgn="base" latinLnBrk="0" hangingPunct="1">
                        <a:lnSpc>
                          <a:spcPct val="100000"/>
                        </a:lnSpc>
                        <a:spcBef>
                          <a:spcPct val="20000"/>
                        </a:spcBef>
                        <a:spcAft>
                          <a:spcPct val="0"/>
                        </a:spcAft>
                        <a:buClr>
                          <a:srgbClr val="000066"/>
                        </a:buClr>
                        <a:buSzPct val="75000"/>
                        <a:buFont typeface="Wingdings" panose="05000000000000000000" pitchFamily="2" charset="2"/>
                        <a:buNone/>
                        <a:tabLst/>
                      </a:pPr>
                      <a:r>
                        <a:rPr kumimoji="0" lang="zh-CN" altLang="en-US" sz="1600" b="1" i="0" u="none" strike="noStrike" cap="none" normalizeH="0" baseline="0">
                          <a:ln>
                            <a:noFill/>
                          </a:ln>
                          <a:solidFill>
                            <a:schemeClr val="tx1"/>
                          </a:solidFill>
                          <a:effectLst/>
                          <a:latin typeface="楷体_GB2312" panose="02010609030101010101" pitchFamily="49" charset="-122"/>
                          <a:ea typeface="楷体_GB2312" panose="02010609030101010101" pitchFamily="49" charset="-122"/>
                        </a:rPr>
                        <a:t>低</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rgbClr val="000066"/>
                        </a:buClr>
                        <a:buSzPct val="75000"/>
                        <a:buFont typeface="Wingdings" panose="05000000000000000000" pitchFamily="2" charset="2"/>
                        <a:defRPr sz="2000">
                          <a:solidFill>
                            <a:schemeClr val="tx1"/>
                          </a:solidFill>
                          <a:latin typeface="Garamond" panose="02020404030301010803" pitchFamily="18" charset="0"/>
                        </a:defRPr>
                      </a:lvl1pPr>
                      <a:lvl2pPr algn="l">
                        <a:spcBef>
                          <a:spcPct val="20000"/>
                        </a:spcBef>
                        <a:buClr>
                          <a:srgbClr val="003300"/>
                        </a:buClr>
                        <a:buSzPct val="75000"/>
                        <a:buFont typeface="Wingdings" panose="05000000000000000000" pitchFamily="2" charset="2"/>
                        <a:defRPr>
                          <a:solidFill>
                            <a:schemeClr val="tx1"/>
                          </a:solidFill>
                          <a:latin typeface="Garamond" panose="02020404030301010803" pitchFamily="18" charset="0"/>
                        </a:defRPr>
                      </a:lvl2pPr>
                      <a:lvl3pPr algn="l">
                        <a:spcBef>
                          <a:spcPct val="20000"/>
                        </a:spcBef>
                        <a:buClr>
                          <a:srgbClr val="663300"/>
                        </a:buClr>
                        <a:defRPr sz="1600">
                          <a:solidFill>
                            <a:schemeClr val="tx1"/>
                          </a:solidFill>
                          <a:latin typeface="Garamond" panose="02020404030301010803" pitchFamily="18" charset="0"/>
                        </a:defRPr>
                      </a:lvl3pPr>
                      <a:lvl4pPr algn="l">
                        <a:spcBef>
                          <a:spcPct val="20000"/>
                        </a:spcBef>
                        <a:buClr>
                          <a:srgbClr val="A50021"/>
                        </a:buClr>
                        <a:buSzPct val="75000"/>
                        <a:buFont typeface="Wingdings" panose="05000000000000000000" pitchFamily="2" charset="2"/>
                        <a:defRPr sz="1400">
                          <a:solidFill>
                            <a:schemeClr val="tx1"/>
                          </a:solidFill>
                          <a:latin typeface="Garamond" panose="02020404030301010803" pitchFamily="18" charset="0"/>
                        </a:defRPr>
                      </a:lvl4pPr>
                      <a:lvl5pPr algn="l">
                        <a:spcBef>
                          <a:spcPct val="20000"/>
                        </a:spcBef>
                        <a:buClr>
                          <a:srgbClr val="660066"/>
                        </a:buClr>
                        <a:buSzPct val="75000"/>
                        <a:buFont typeface="Wingdings" panose="05000000000000000000" pitchFamily="2" charset="2"/>
                        <a:defRPr sz="1200">
                          <a:solidFill>
                            <a:schemeClr val="tx1"/>
                          </a:solidFill>
                          <a:latin typeface="Garamond" panose="02020404030301010803" pitchFamily="18" charset="0"/>
                        </a:defRPr>
                      </a:lvl5pPr>
                      <a:lvl6pPr fontAlgn="base">
                        <a:spcBef>
                          <a:spcPct val="20000"/>
                        </a:spcBef>
                        <a:spcAft>
                          <a:spcPct val="0"/>
                        </a:spcAft>
                        <a:buClr>
                          <a:srgbClr val="660066"/>
                        </a:buClr>
                        <a:buSzPct val="75000"/>
                        <a:buFont typeface="Wingdings" panose="05000000000000000000" pitchFamily="2" charset="2"/>
                        <a:defRPr sz="1200">
                          <a:solidFill>
                            <a:schemeClr val="tx1"/>
                          </a:solidFill>
                          <a:latin typeface="Garamond" panose="02020404030301010803" pitchFamily="18" charset="0"/>
                        </a:defRPr>
                      </a:lvl6pPr>
                      <a:lvl7pPr fontAlgn="base">
                        <a:spcBef>
                          <a:spcPct val="20000"/>
                        </a:spcBef>
                        <a:spcAft>
                          <a:spcPct val="0"/>
                        </a:spcAft>
                        <a:buClr>
                          <a:srgbClr val="660066"/>
                        </a:buClr>
                        <a:buSzPct val="75000"/>
                        <a:buFont typeface="Wingdings" panose="05000000000000000000" pitchFamily="2" charset="2"/>
                        <a:defRPr sz="1200">
                          <a:solidFill>
                            <a:schemeClr val="tx1"/>
                          </a:solidFill>
                          <a:latin typeface="Garamond" panose="02020404030301010803" pitchFamily="18" charset="0"/>
                        </a:defRPr>
                      </a:lvl7pPr>
                      <a:lvl8pPr fontAlgn="base">
                        <a:spcBef>
                          <a:spcPct val="20000"/>
                        </a:spcBef>
                        <a:spcAft>
                          <a:spcPct val="0"/>
                        </a:spcAft>
                        <a:buClr>
                          <a:srgbClr val="660066"/>
                        </a:buClr>
                        <a:buSzPct val="75000"/>
                        <a:buFont typeface="Wingdings" panose="05000000000000000000" pitchFamily="2" charset="2"/>
                        <a:defRPr sz="1200">
                          <a:solidFill>
                            <a:schemeClr val="tx1"/>
                          </a:solidFill>
                          <a:latin typeface="Garamond" panose="02020404030301010803" pitchFamily="18" charset="0"/>
                        </a:defRPr>
                      </a:lvl8pPr>
                      <a:lvl9pPr fontAlgn="base">
                        <a:spcBef>
                          <a:spcPct val="20000"/>
                        </a:spcBef>
                        <a:spcAft>
                          <a:spcPct val="0"/>
                        </a:spcAft>
                        <a:buClr>
                          <a:srgbClr val="660066"/>
                        </a:buClr>
                        <a:buSzPct val="75000"/>
                        <a:buFont typeface="Wingdings" panose="05000000000000000000" pitchFamily="2" charset="2"/>
                        <a:defRPr sz="1200">
                          <a:solidFill>
                            <a:schemeClr val="tx1"/>
                          </a:solidFill>
                          <a:latin typeface="Garamond" panose="02020404030301010803" pitchFamily="18" charset="0"/>
                        </a:defRPr>
                      </a:lvl9pPr>
                    </a:lstStyle>
                    <a:p>
                      <a:pPr marL="0" marR="0" lvl="0" indent="0" algn="ctr" defTabSz="914400" rtl="0" eaLnBrk="1" fontAlgn="base" latinLnBrk="0" hangingPunct="1">
                        <a:lnSpc>
                          <a:spcPct val="100000"/>
                        </a:lnSpc>
                        <a:spcBef>
                          <a:spcPct val="20000"/>
                        </a:spcBef>
                        <a:spcAft>
                          <a:spcPct val="0"/>
                        </a:spcAft>
                        <a:buClr>
                          <a:srgbClr val="000066"/>
                        </a:buClr>
                        <a:buSzPct val="75000"/>
                        <a:buFont typeface="Wingdings" panose="05000000000000000000" pitchFamily="2" charset="2"/>
                        <a:buNone/>
                        <a:tabLst/>
                      </a:pPr>
                      <a:r>
                        <a:rPr kumimoji="0" lang="zh-CN" altLang="en-US" sz="1600" b="1" i="0" u="none" strike="noStrike" cap="none" normalizeH="0" baseline="0">
                          <a:ln>
                            <a:noFill/>
                          </a:ln>
                          <a:solidFill>
                            <a:schemeClr val="tx1"/>
                          </a:solidFill>
                          <a:effectLst/>
                          <a:latin typeface="楷体_GB2312" panose="02010609030101010101" pitchFamily="49" charset="-122"/>
                          <a:ea typeface="楷体_GB2312" panose="02010609030101010101" pitchFamily="49" charset="-122"/>
                        </a:rPr>
                        <a:t>中</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rgbClr val="000066"/>
                        </a:buClr>
                        <a:buSzPct val="75000"/>
                        <a:buFont typeface="Wingdings" panose="05000000000000000000" pitchFamily="2" charset="2"/>
                        <a:defRPr sz="2000">
                          <a:solidFill>
                            <a:schemeClr val="tx1"/>
                          </a:solidFill>
                          <a:latin typeface="Garamond" panose="02020404030301010803" pitchFamily="18" charset="0"/>
                        </a:defRPr>
                      </a:lvl1pPr>
                      <a:lvl2pPr algn="l">
                        <a:spcBef>
                          <a:spcPct val="20000"/>
                        </a:spcBef>
                        <a:buClr>
                          <a:srgbClr val="003300"/>
                        </a:buClr>
                        <a:buSzPct val="75000"/>
                        <a:buFont typeface="Wingdings" panose="05000000000000000000" pitchFamily="2" charset="2"/>
                        <a:defRPr>
                          <a:solidFill>
                            <a:schemeClr val="tx1"/>
                          </a:solidFill>
                          <a:latin typeface="Garamond" panose="02020404030301010803" pitchFamily="18" charset="0"/>
                        </a:defRPr>
                      </a:lvl2pPr>
                      <a:lvl3pPr algn="l">
                        <a:spcBef>
                          <a:spcPct val="20000"/>
                        </a:spcBef>
                        <a:buClr>
                          <a:srgbClr val="663300"/>
                        </a:buClr>
                        <a:defRPr sz="1600">
                          <a:solidFill>
                            <a:schemeClr val="tx1"/>
                          </a:solidFill>
                          <a:latin typeface="Garamond" panose="02020404030301010803" pitchFamily="18" charset="0"/>
                        </a:defRPr>
                      </a:lvl3pPr>
                      <a:lvl4pPr algn="l">
                        <a:spcBef>
                          <a:spcPct val="20000"/>
                        </a:spcBef>
                        <a:buClr>
                          <a:srgbClr val="A50021"/>
                        </a:buClr>
                        <a:buSzPct val="75000"/>
                        <a:buFont typeface="Wingdings" panose="05000000000000000000" pitchFamily="2" charset="2"/>
                        <a:defRPr sz="1400">
                          <a:solidFill>
                            <a:schemeClr val="tx1"/>
                          </a:solidFill>
                          <a:latin typeface="Garamond" panose="02020404030301010803" pitchFamily="18" charset="0"/>
                        </a:defRPr>
                      </a:lvl4pPr>
                      <a:lvl5pPr algn="l">
                        <a:spcBef>
                          <a:spcPct val="20000"/>
                        </a:spcBef>
                        <a:buClr>
                          <a:srgbClr val="660066"/>
                        </a:buClr>
                        <a:buSzPct val="75000"/>
                        <a:buFont typeface="Wingdings" panose="05000000000000000000" pitchFamily="2" charset="2"/>
                        <a:defRPr sz="1200">
                          <a:solidFill>
                            <a:schemeClr val="tx1"/>
                          </a:solidFill>
                          <a:latin typeface="Garamond" panose="02020404030301010803" pitchFamily="18" charset="0"/>
                        </a:defRPr>
                      </a:lvl5pPr>
                      <a:lvl6pPr fontAlgn="base">
                        <a:spcBef>
                          <a:spcPct val="20000"/>
                        </a:spcBef>
                        <a:spcAft>
                          <a:spcPct val="0"/>
                        </a:spcAft>
                        <a:buClr>
                          <a:srgbClr val="660066"/>
                        </a:buClr>
                        <a:buSzPct val="75000"/>
                        <a:buFont typeface="Wingdings" panose="05000000000000000000" pitchFamily="2" charset="2"/>
                        <a:defRPr sz="1200">
                          <a:solidFill>
                            <a:schemeClr val="tx1"/>
                          </a:solidFill>
                          <a:latin typeface="Garamond" panose="02020404030301010803" pitchFamily="18" charset="0"/>
                        </a:defRPr>
                      </a:lvl6pPr>
                      <a:lvl7pPr fontAlgn="base">
                        <a:spcBef>
                          <a:spcPct val="20000"/>
                        </a:spcBef>
                        <a:spcAft>
                          <a:spcPct val="0"/>
                        </a:spcAft>
                        <a:buClr>
                          <a:srgbClr val="660066"/>
                        </a:buClr>
                        <a:buSzPct val="75000"/>
                        <a:buFont typeface="Wingdings" panose="05000000000000000000" pitchFamily="2" charset="2"/>
                        <a:defRPr sz="1200">
                          <a:solidFill>
                            <a:schemeClr val="tx1"/>
                          </a:solidFill>
                          <a:latin typeface="Garamond" panose="02020404030301010803" pitchFamily="18" charset="0"/>
                        </a:defRPr>
                      </a:lvl7pPr>
                      <a:lvl8pPr fontAlgn="base">
                        <a:spcBef>
                          <a:spcPct val="20000"/>
                        </a:spcBef>
                        <a:spcAft>
                          <a:spcPct val="0"/>
                        </a:spcAft>
                        <a:buClr>
                          <a:srgbClr val="660066"/>
                        </a:buClr>
                        <a:buSzPct val="75000"/>
                        <a:buFont typeface="Wingdings" panose="05000000000000000000" pitchFamily="2" charset="2"/>
                        <a:defRPr sz="1200">
                          <a:solidFill>
                            <a:schemeClr val="tx1"/>
                          </a:solidFill>
                          <a:latin typeface="Garamond" panose="02020404030301010803" pitchFamily="18" charset="0"/>
                        </a:defRPr>
                      </a:lvl8pPr>
                      <a:lvl9pPr fontAlgn="base">
                        <a:spcBef>
                          <a:spcPct val="20000"/>
                        </a:spcBef>
                        <a:spcAft>
                          <a:spcPct val="0"/>
                        </a:spcAft>
                        <a:buClr>
                          <a:srgbClr val="660066"/>
                        </a:buClr>
                        <a:buSzPct val="75000"/>
                        <a:buFont typeface="Wingdings" panose="05000000000000000000" pitchFamily="2" charset="2"/>
                        <a:defRPr sz="1200">
                          <a:solidFill>
                            <a:schemeClr val="tx1"/>
                          </a:solidFill>
                          <a:latin typeface="Garamond" panose="02020404030301010803" pitchFamily="18" charset="0"/>
                        </a:defRPr>
                      </a:lvl9pPr>
                    </a:lstStyle>
                    <a:p>
                      <a:pPr marL="0" marR="0" lvl="0" indent="0" algn="ctr" defTabSz="914400" rtl="0" eaLnBrk="1" fontAlgn="base" latinLnBrk="0" hangingPunct="1">
                        <a:lnSpc>
                          <a:spcPct val="100000"/>
                        </a:lnSpc>
                        <a:spcBef>
                          <a:spcPct val="20000"/>
                        </a:spcBef>
                        <a:spcAft>
                          <a:spcPct val="0"/>
                        </a:spcAft>
                        <a:buClr>
                          <a:srgbClr val="000066"/>
                        </a:buClr>
                        <a:buSzPct val="75000"/>
                        <a:buFont typeface="Wingdings" panose="05000000000000000000" pitchFamily="2" charset="2"/>
                        <a:buNone/>
                        <a:tabLst/>
                      </a:pPr>
                      <a:r>
                        <a:rPr kumimoji="0" lang="zh-CN" altLang="en-US" sz="1600" b="1" i="0" u="none" strike="noStrike" cap="none" normalizeH="0" baseline="0">
                          <a:ln>
                            <a:noFill/>
                          </a:ln>
                          <a:solidFill>
                            <a:schemeClr val="tx1"/>
                          </a:solidFill>
                          <a:effectLst/>
                          <a:latin typeface="楷体_GB2312" panose="02010609030101010101" pitchFamily="49" charset="-122"/>
                          <a:ea typeface="楷体_GB2312" panose="02010609030101010101" pitchFamily="49" charset="-122"/>
                        </a:rPr>
                        <a:t>高</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621964600"/>
                  </a:ext>
                </a:extLst>
              </a:tr>
              <a:tr h="477838">
                <a:tc>
                  <a:txBody>
                    <a:bodyPr/>
                    <a:lstStyle>
                      <a:lvl1pPr algn="l">
                        <a:spcBef>
                          <a:spcPct val="20000"/>
                        </a:spcBef>
                        <a:buClr>
                          <a:srgbClr val="000066"/>
                        </a:buClr>
                        <a:buSzPct val="75000"/>
                        <a:buFont typeface="Wingdings" panose="05000000000000000000" pitchFamily="2" charset="2"/>
                        <a:defRPr sz="2000">
                          <a:solidFill>
                            <a:schemeClr val="tx1"/>
                          </a:solidFill>
                          <a:latin typeface="Garamond" panose="02020404030301010803" pitchFamily="18" charset="0"/>
                        </a:defRPr>
                      </a:lvl1pPr>
                      <a:lvl2pPr algn="l">
                        <a:spcBef>
                          <a:spcPct val="20000"/>
                        </a:spcBef>
                        <a:buClr>
                          <a:srgbClr val="003300"/>
                        </a:buClr>
                        <a:buSzPct val="75000"/>
                        <a:buFont typeface="Wingdings" panose="05000000000000000000" pitchFamily="2" charset="2"/>
                        <a:defRPr>
                          <a:solidFill>
                            <a:schemeClr val="tx1"/>
                          </a:solidFill>
                          <a:latin typeface="Garamond" panose="02020404030301010803" pitchFamily="18" charset="0"/>
                        </a:defRPr>
                      </a:lvl2pPr>
                      <a:lvl3pPr algn="l">
                        <a:spcBef>
                          <a:spcPct val="20000"/>
                        </a:spcBef>
                        <a:buClr>
                          <a:srgbClr val="663300"/>
                        </a:buClr>
                        <a:defRPr sz="1600">
                          <a:solidFill>
                            <a:schemeClr val="tx1"/>
                          </a:solidFill>
                          <a:latin typeface="Garamond" panose="02020404030301010803" pitchFamily="18" charset="0"/>
                        </a:defRPr>
                      </a:lvl3pPr>
                      <a:lvl4pPr algn="l">
                        <a:spcBef>
                          <a:spcPct val="20000"/>
                        </a:spcBef>
                        <a:buClr>
                          <a:srgbClr val="A50021"/>
                        </a:buClr>
                        <a:buSzPct val="75000"/>
                        <a:buFont typeface="Wingdings" panose="05000000000000000000" pitchFamily="2" charset="2"/>
                        <a:defRPr sz="1400">
                          <a:solidFill>
                            <a:schemeClr val="tx1"/>
                          </a:solidFill>
                          <a:latin typeface="Garamond" panose="02020404030301010803" pitchFamily="18" charset="0"/>
                        </a:defRPr>
                      </a:lvl4pPr>
                      <a:lvl5pPr algn="l">
                        <a:spcBef>
                          <a:spcPct val="20000"/>
                        </a:spcBef>
                        <a:buClr>
                          <a:srgbClr val="660066"/>
                        </a:buClr>
                        <a:buSzPct val="75000"/>
                        <a:buFont typeface="Wingdings" panose="05000000000000000000" pitchFamily="2" charset="2"/>
                        <a:defRPr sz="1200">
                          <a:solidFill>
                            <a:schemeClr val="tx1"/>
                          </a:solidFill>
                          <a:latin typeface="Garamond" panose="02020404030301010803" pitchFamily="18" charset="0"/>
                        </a:defRPr>
                      </a:lvl5pPr>
                      <a:lvl6pPr fontAlgn="base">
                        <a:spcBef>
                          <a:spcPct val="20000"/>
                        </a:spcBef>
                        <a:spcAft>
                          <a:spcPct val="0"/>
                        </a:spcAft>
                        <a:buClr>
                          <a:srgbClr val="660066"/>
                        </a:buClr>
                        <a:buSzPct val="75000"/>
                        <a:buFont typeface="Wingdings" panose="05000000000000000000" pitchFamily="2" charset="2"/>
                        <a:defRPr sz="1200">
                          <a:solidFill>
                            <a:schemeClr val="tx1"/>
                          </a:solidFill>
                          <a:latin typeface="Garamond" panose="02020404030301010803" pitchFamily="18" charset="0"/>
                        </a:defRPr>
                      </a:lvl6pPr>
                      <a:lvl7pPr fontAlgn="base">
                        <a:spcBef>
                          <a:spcPct val="20000"/>
                        </a:spcBef>
                        <a:spcAft>
                          <a:spcPct val="0"/>
                        </a:spcAft>
                        <a:buClr>
                          <a:srgbClr val="660066"/>
                        </a:buClr>
                        <a:buSzPct val="75000"/>
                        <a:buFont typeface="Wingdings" panose="05000000000000000000" pitchFamily="2" charset="2"/>
                        <a:defRPr sz="1200">
                          <a:solidFill>
                            <a:schemeClr val="tx1"/>
                          </a:solidFill>
                          <a:latin typeface="Garamond" panose="02020404030301010803" pitchFamily="18" charset="0"/>
                        </a:defRPr>
                      </a:lvl7pPr>
                      <a:lvl8pPr fontAlgn="base">
                        <a:spcBef>
                          <a:spcPct val="20000"/>
                        </a:spcBef>
                        <a:spcAft>
                          <a:spcPct val="0"/>
                        </a:spcAft>
                        <a:buClr>
                          <a:srgbClr val="660066"/>
                        </a:buClr>
                        <a:buSzPct val="75000"/>
                        <a:buFont typeface="Wingdings" panose="05000000000000000000" pitchFamily="2" charset="2"/>
                        <a:defRPr sz="1200">
                          <a:solidFill>
                            <a:schemeClr val="tx1"/>
                          </a:solidFill>
                          <a:latin typeface="Garamond" panose="02020404030301010803" pitchFamily="18" charset="0"/>
                        </a:defRPr>
                      </a:lvl8pPr>
                      <a:lvl9pPr fontAlgn="base">
                        <a:spcBef>
                          <a:spcPct val="20000"/>
                        </a:spcBef>
                        <a:spcAft>
                          <a:spcPct val="0"/>
                        </a:spcAft>
                        <a:buClr>
                          <a:srgbClr val="660066"/>
                        </a:buClr>
                        <a:buSzPct val="75000"/>
                        <a:buFont typeface="Wingdings" panose="05000000000000000000" pitchFamily="2" charset="2"/>
                        <a:defRPr sz="1200">
                          <a:solidFill>
                            <a:schemeClr val="tx1"/>
                          </a:solidFill>
                          <a:latin typeface="Garamond" panose="02020404030301010803" pitchFamily="18" charset="0"/>
                        </a:defRPr>
                      </a:lvl9pPr>
                    </a:lstStyle>
                    <a:p>
                      <a:pPr marL="0" marR="0" lvl="0" indent="0" algn="ctr" defTabSz="914400" rtl="0" eaLnBrk="1" fontAlgn="base" latinLnBrk="0" hangingPunct="1">
                        <a:lnSpc>
                          <a:spcPct val="100000"/>
                        </a:lnSpc>
                        <a:spcBef>
                          <a:spcPct val="20000"/>
                        </a:spcBef>
                        <a:spcAft>
                          <a:spcPct val="0"/>
                        </a:spcAft>
                        <a:buClr>
                          <a:srgbClr val="000066"/>
                        </a:buClr>
                        <a:buSzPct val="75000"/>
                        <a:buFont typeface="Wingdings" panose="05000000000000000000" pitchFamily="2" charset="2"/>
                        <a:buNone/>
                        <a:tabLst/>
                      </a:pPr>
                      <a:r>
                        <a:rPr kumimoji="0" lang="zh-CN" altLang="en-US" sz="1600" b="1" i="0" u="none" strike="noStrike" cap="none" normalizeH="0" baseline="0">
                          <a:ln>
                            <a:noFill/>
                          </a:ln>
                          <a:solidFill>
                            <a:schemeClr val="tx1"/>
                          </a:solidFill>
                          <a:effectLst/>
                          <a:latin typeface="楷体_GB2312" panose="02010609030101010101" pitchFamily="49" charset="-122"/>
                          <a:ea typeface="楷体_GB2312" panose="02010609030101010101" pitchFamily="49" charset="-122"/>
                        </a:rPr>
                        <a:t>温度影响</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rgbClr val="000066"/>
                        </a:buClr>
                        <a:buSzPct val="75000"/>
                        <a:buFont typeface="Wingdings" panose="05000000000000000000" pitchFamily="2" charset="2"/>
                        <a:defRPr sz="2000">
                          <a:solidFill>
                            <a:schemeClr val="tx1"/>
                          </a:solidFill>
                          <a:latin typeface="Garamond" panose="02020404030301010803" pitchFamily="18" charset="0"/>
                        </a:defRPr>
                      </a:lvl1pPr>
                      <a:lvl2pPr algn="l">
                        <a:spcBef>
                          <a:spcPct val="20000"/>
                        </a:spcBef>
                        <a:buClr>
                          <a:srgbClr val="003300"/>
                        </a:buClr>
                        <a:buSzPct val="75000"/>
                        <a:buFont typeface="Wingdings" panose="05000000000000000000" pitchFamily="2" charset="2"/>
                        <a:defRPr>
                          <a:solidFill>
                            <a:schemeClr val="tx1"/>
                          </a:solidFill>
                          <a:latin typeface="Garamond" panose="02020404030301010803" pitchFamily="18" charset="0"/>
                        </a:defRPr>
                      </a:lvl2pPr>
                      <a:lvl3pPr algn="l">
                        <a:spcBef>
                          <a:spcPct val="20000"/>
                        </a:spcBef>
                        <a:buClr>
                          <a:srgbClr val="663300"/>
                        </a:buClr>
                        <a:defRPr sz="1600">
                          <a:solidFill>
                            <a:schemeClr val="tx1"/>
                          </a:solidFill>
                          <a:latin typeface="Garamond" panose="02020404030301010803" pitchFamily="18" charset="0"/>
                        </a:defRPr>
                      </a:lvl3pPr>
                      <a:lvl4pPr algn="l">
                        <a:spcBef>
                          <a:spcPct val="20000"/>
                        </a:spcBef>
                        <a:buClr>
                          <a:srgbClr val="A50021"/>
                        </a:buClr>
                        <a:buSzPct val="75000"/>
                        <a:buFont typeface="Wingdings" panose="05000000000000000000" pitchFamily="2" charset="2"/>
                        <a:defRPr sz="1400">
                          <a:solidFill>
                            <a:schemeClr val="tx1"/>
                          </a:solidFill>
                          <a:latin typeface="Garamond" panose="02020404030301010803" pitchFamily="18" charset="0"/>
                        </a:defRPr>
                      </a:lvl4pPr>
                      <a:lvl5pPr algn="l">
                        <a:spcBef>
                          <a:spcPct val="20000"/>
                        </a:spcBef>
                        <a:buClr>
                          <a:srgbClr val="660066"/>
                        </a:buClr>
                        <a:buSzPct val="75000"/>
                        <a:buFont typeface="Wingdings" panose="05000000000000000000" pitchFamily="2" charset="2"/>
                        <a:defRPr sz="1200">
                          <a:solidFill>
                            <a:schemeClr val="tx1"/>
                          </a:solidFill>
                          <a:latin typeface="Garamond" panose="02020404030301010803" pitchFamily="18" charset="0"/>
                        </a:defRPr>
                      </a:lvl5pPr>
                      <a:lvl6pPr fontAlgn="base">
                        <a:spcBef>
                          <a:spcPct val="20000"/>
                        </a:spcBef>
                        <a:spcAft>
                          <a:spcPct val="0"/>
                        </a:spcAft>
                        <a:buClr>
                          <a:srgbClr val="660066"/>
                        </a:buClr>
                        <a:buSzPct val="75000"/>
                        <a:buFont typeface="Wingdings" panose="05000000000000000000" pitchFamily="2" charset="2"/>
                        <a:defRPr sz="1200">
                          <a:solidFill>
                            <a:schemeClr val="tx1"/>
                          </a:solidFill>
                          <a:latin typeface="Garamond" panose="02020404030301010803" pitchFamily="18" charset="0"/>
                        </a:defRPr>
                      </a:lvl6pPr>
                      <a:lvl7pPr fontAlgn="base">
                        <a:spcBef>
                          <a:spcPct val="20000"/>
                        </a:spcBef>
                        <a:spcAft>
                          <a:spcPct val="0"/>
                        </a:spcAft>
                        <a:buClr>
                          <a:srgbClr val="660066"/>
                        </a:buClr>
                        <a:buSzPct val="75000"/>
                        <a:buFont typeface="Wingdings" panose="05000000000000000000" pitchFamily="2" charset="2"/>
                        <a:defRPr sz="1200">
                          <a:solidFill>
                            <a:schemeClr val="tx1"/>
                          </a:solidFill>
                          <a:latin typeface="Garamond" panose="02020404030301010803" pitchFamily="18" charset="0"/>
                        </a:defRPr>
                      </a:lvl7pPr>
                      <a:lvl8pPr fontAlgn="base">
                        <a:spcBef>
                          <a:spcPct val="20000"/>
                        </a:spcBef>
                        <a:spcAft>
                          <a:spcPct val="0"/>
                        </a:spcAft>
                        <a:buClr>
                          <a:srgbClr val="660066"/>
                        </a:buClr>
                        <a:buSzPct val="75000"/>
                        <a:buFont typeface="Wingdings" panose="05000000000000000000" pitchFamily="2" charset="2"/>
                        <a:defRPr sz="1200">
                          <a:solidFill>
                            <a:schemeClr val="tx1"/>
                          </a:solidFill>
                          <a:latin typeface="Garamond" panose="02020404030301010803" pitchFamily="18" charset="0"/>
                        </a:defRPr>
                      </a:lvl8pPr>
                      <a:lvl9pPr fontAlgn="base">
                        <a:spcBef>
                          <a:spcPct val="20000"/>
                        </a:spcBef>
                        <a:spcAft>
                          <a:spcPct val="0"/>
                        </a:spcAft>
                        <a:buClr>
                          <a:srgbClr val="660066"/>
                        </a:buClr>
                        <a:buSzPct val="75000"/>
                        <a:buFont typeface="Wingdings" panose="05000000000000000000" pitchFamily="2" charset="2"/>
                        <a:defRPr sz="1200">
                          <a:solidFill>
                            <a:schemeClr val="tx1"/>
                          </a:solidFill>
                          <a:latin typeface="Garamond" panose="02020404030301010803" pitchFamily="18" charset="0"/>
                        </a:defRPr>
                      </a:lvl9pPr>
                    </a:lstStyle>
                    <a:p>
                      <a:pPr marL="0" marR="0" lvl="0" indent="0" algn="ctr" defTabSz="914400" rtl="0" eaLnBrk="1" fontAlgn="base" latinLnBrk="0" hangingPunct="1">
                        <a:lnSpc>
                          <a:spcPct val="100000"/>
                        </a:lnSpc>
                        <a:spcBef>
                          <a:spcPct val="20000"/>
                        </a:spcBef>
                        <a:spcAft>
                          <a:spcPct val="0"/>
                        </a:spcAft>
                        <a:buClr>
                          <a:srgbClr val="000066"/>
                        </a:buClr>
                        <a:buSzPct val="75000"/>
                        <a:buFont typeface="Wingdings" panose="05000000000000000000" pitchFamily="2" charset="2"/>
                        <a:buNone/>
                        <a:tabLst/>
                      </a:pPr>
                      <a:r>
                        <a:rPr kumimoji="0" lang="zh-CN" altLang="en-US" sz="1600" b="1" i="0" u="none" strike="noStrike" cap="none" normalizeH="0" baseline="0">
                          <a:ln>
                            <a:noFill/>
                          </a:ln>
                          <a:solidFill>
                            <a:schemeClr val="tx1"/>
                          </a:solidFill>
                          <a:effectLst/>
                          <a:latin typeface="楷体_GB2312" panose="02010609030101010101" pitchFamily="49" charset="-122"/>
                          <a:ea typeface="楷体_GB2312" panose="02010609030101010101" pitchFamily="49" charset="-122"/>
                        </a:rPr>
                        <a:t>中</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rgbClr val="000066"/>
                        </a:buClr>
                        <a:buSzPct val="75000"/>
                        <a:buFont typeface="Wingdings" panose="05000000000000000000" pitchFamily="2" charset="2"/>
                        <a:defRPr sz="2000">
                          <a:solidFill>
                            <a:schemeClr val="tx1"/>
                          </a:solidFill>
                          <a:latin typeface="Garamond" panose="02020404030301010803" pitchFamily="18" charset="0"/>
                        </a:defRPr>
                      </a:lvl1pPr>
                      <a:lvl2pPr algn="l">
                        <a:spcBef>
                          <a:spcPct val="20000"/>
                        </a:spcBef>
                        <a:buClr>
                          <a:srgbClr val="003300"/>
                        </a:buClr>
                        <a:buSzPct val="75000"/>
                        <a:buFont typeface="Wingdings" panose="05000000000000000000" pitchFamily="2" charset="2"/>
                        <a:defRPr>
                          <a:solidFill>
                            <a:schemeClr val="tx1"/>
                          </a:solidFill>
                          <a:latin typeface="Garamond" panose="02020404030301010803" pitchFamily="18" charset="0"/>
                        </a:defRPr>
                      </a:lvl2pPr>
                      <a:lvl3pPr algn="l">
                        <a:spcBef>
                          <a:spcPct val="20000"/>
                        </a:spcBef>
                        <a:buClr>
                          <a:srgbClr val="663300"/>
                        </a:buClr>
                        <a:defRPr sz="1600">
                          <a:solidFill>
                            <a:schemeClr val="tx1"/>
                          </a:solidFill>
                          <a:latin typeface="Garamond" panose="02020404030301010803" pitchFamily="18" charset="0"/>
                        </a:defRPr>
                      </a:lvl3pPr>
                      <a:lvl4pPr algn="l">
                        <a:spcBef>
                          <a:spcPct val="20000"/>
                        </a:spcBef>
                        <a:buClr>
                          <a:srgbClr val="A50021"/>
                        </a:buClr>
                        <a:buSzPct val="75000"/>
                        <a:buFont typeface="Wingdings" panose="05000000000000000000" pitchFamily="2" charset="2"/>
                        <a:defRPr sz="1400">
                          <a:solidFill>
                            <a:schemeClr val="tx1"/>
                          </a:solidFill>
                          <a:latin typeface="Garamond" panose="02020404030301010803" pitchFamily="18" charset="0"/>
                        </a:defRPr>
                      </a:lvl4pPr>
                      <a:lvl5pPr algn="l">
                        <a:spcBef>
                          <a:spcPct val="20000"/>
                        </a:spcBef>
                        <a:buClr>
                          <a:srgbClr val="660066"/>
                        </a:buClr>
                        <a:buSzPct val="75000"/>
                        <a:buFont typeface="Wingdings" panose="05000000000000000000" pitchFamily="2" charset="2"/>
                        <a:defRPr sz="1200">
                          <a:solidFill>
                            <a:schemeClr val="tx1"/>
                          </a:solidFill>
                          <a:latin typeface="Garamond" panose="02020404030301010803" pitchFamily="18" charset="0"/>
                        </a:defRPr>
                      </a:lvl5pPr>
                      <a:lvl6pPr fontAlgn="base">
                        <a:spcBef>
                          <a:spcPct val="20000"/>
                        </a:spcBef>
                        <a:spcAft>
                          <a:spcPct val="0"/>
                        </a:spcAft>
                        <a:buClr>
                          <a:srgbClr val="660066"/>
                        </a:buClr>
                        <a:buSzPct val="75000"/>
                        <a:buFont typeface="Wingdings" panose="05000000000000000000" pitchFamily="2" charset="2"/>
                        <a:defRPr sz="1200">
                          <a:solidFill>
                            <a:schemeClr val="tx1"/>
                          </a:solidFill>
                          <a:latin typeface="Garamond" panose="02020404030301010803" pitchFamily="18" charset="0"/>
                        </a:defRPr>
                      </a:lvl6pPr>
                      <a:lvl7pPr fontAlgn="base">
                        <a:spcBef>
                          <a:spcPct val="20000"/>
                        </a:spcBef>
                        <a:spcAft>
                          <a:spcPct val="0"/>
                        </a:spcAft>
                        <a:buClr>
                          <a:srgbClr val="660066"/>
                        </a:buClr>
                        <a:buSzPct val="75000"/>
                        <a:buFont typeface="Wingdings" panose="05000000000000000000" pitchFamily="2" charset="2"/>
                        <a:defRPr sz="1200">
                          <a:solidFill>
                            <a:schemeClr val="tx1"/>
                          </a:solidFill>
                          <a:latin typeface="Garamond" panose="02020404030301010803" pitchFamily="18" charset="0"/>
                        </a:defRPr>
                      </a:lvl7pPr>
                      <a:lvl8pPr fontAlgn="base">
                        <a:spcBef>
                          <a:spcPct val="20000"/>
                        </a:spcBef>
                        <a:spcAft>
                          <a:spcPct val="0"/>
                        </a:spcAft>
                        <a:buClr>
                          <a:srgbClr val="660066"/>
                        </a:buClr>
                        <a:buSzPct val="75000"/>
                        <a:buFont typeface="Wingdings" panose="05000000000000000000" pitchFamily="2" charset="2"/>
                        <a:defRPr sz="1200">
                          <a:solidFill>
                            <a:schemeClr val="tx1"/>
                          </a:solidFill>
                          <a:latin typeface="Garamond" panose="02020404030301010803" pitchFamily="18" charset="0"/>
                        </a:defRPr>
                      </a:lvl8pPr>
                      <a:lvl9pPr fontAlgn="base">
                        <a:spcBef>
                          <a:spcPct val="20000"/>
                        </a:spcBef>
                        <a:spcAft>
                          <a:spcPct val="0"/>
                        </a:spcAft>
                        <a:buClr>
                          <a:srgbClr val="660066"/>
                        </a:buClr>
                        <a:buSzPct val="75000"/>
                        <a:buFont typeface="Wingdings" panose="05000000000000000000" pitchFamily="2" charset="2"/>
                        <a:defRPr sz="1200">
                          <a:solidFill>
                            <a:schemeClr val="tx1"/>
                          </a:solidFill>
                          <a:latin typeface="Garamond" panose="02020404030301010803" pitchFamily="18" charset="0"/>
                        </a:defRPr>
                      </a:lvl9pPr>
                    </a:lstStyle>
                    <a:p>
                      <a:pPr marL="0" marR="0" lvl="0" indent="0" algn="ctr" defTabSz="914400" rtl="0" eaLnBrk="1" fontAlgn="base" latinLnBrk="0" hangingPunct="1">
                        <a:lnSpc>
                          <a:spcPct val="100000"/>
                        </a:lnSpc>
                        <a:spcBef>
                          <a:spcPct val="20000"/>
                        </a:spcBef>
                        <a:spcAft>
                          <a:spcPct val="0"/>
                        </a:spcAft>
                        <a:buClr>
                          <a:srgbClr val="000066"/>
                        </a:buClr>
                        <a:buSzPct val="75000"/>
                        <a:buFont typeface="Wingdings" panose="05000000000000000000" pitchFamily="2" charset="2"/>
                        <a:buNone/>
                        <a:tabLst/>
                      </a:pPr>
                      <a:r>
                        <a:rPr kumimoji="0" lang="zh-CN" altLang="en-US" sz="1600" b="1" i="0" u="none" strike="noStrike" cap="none" normalizeH="0" baseline="0">
                          <a:ln>
                            <a:noFill/>
                          </a:ln>
                          <a:solidFill>
                            <a:schemeClr val="tx1"/>
                          </a:solidFill>
                          <a:effectLst/>
                          <a:latin typeface="楷体_GB2312" panose="02010609030101010101" pitchFamily="49" charset="-122"/>
                          <a:ea typeface="楷体_GB2312" panose="02010609030101010101" pitchFamily="49" charset="-122"/>
                        </a:rPr>
                        <a:t>低</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rgbClr val="000066"/>
                        </a:buClr>
                        <a:buSzPct val="75000"/>
                        <a:buFont typeface="Wingdings" panose="05000000000000000000" pitchFamily="2" charset="2"/>
                        <a:defRPr sz="2000">
                          <a:solidFill>
                            <a:schemeClr val="tx1"/>
                          </a:solidFill>
                          <a:latin typeface="Garamond" panose="02020404030301010803" pitchFamily="18" charset="0"/>
                        </a:defRPr>
                      </a:lvl1pPr>
                      <a:lvl2pPr algn="l">
                        <a:spcBef>
                          <a:spcPct val="20000"/>
                        </a:spcBef>
                        <a:buClr>
                          <a:srgbClr val="003300"/>
                        </a:buClr>
                        <a:buSzPct val="75000"/>
                        <a:buFont typeface="Wingdings" panose="05000000000000000000" pitchFamily="2" charset="2"/>
                        <a:defRPr>
                          <a:solidFill>
                            <a:schemeClr val="tx1"/>
                          </a:solidFill>
                          <a:latin typeface="Garamond" panose="02020404030301010803" pitchFamily="18" charset="0"/>
                        </a:defRPr>
                      </a:lvl2pPr>
                      <a:lvl3pPr algn="l">
                        <a:spcBef>
                          <a:spcPct val="20000"/>
                        </a:spcBef>
                        <a:buClr>
                          <a:srgbClr val="663300"/>
                        </a:buClr>
                        <a:defRPr sz="1600">
                          <a:solidFill>
                            <a:schemeClr val="tx1"/>
                          </a:solidFill>
                          <a:latin typeface="Garamond" panose="02020404030301010803" pitchFamily="18" charset="0"/>
                        </a:defRPr>
                      </a:lvl3pPr>
                      <a:lvl4pPr algn="l">
                        <a:spcBef>
                          <a:spcPct val="20000"/>
                        </a:spcBef>
                        <a:buClr>
                          <a:srgbClr val="A50021"/>
                        </a:buClr>
                        <a:buSzPct val="75000"/>
                        <a:buFont typeface="Wingdings" panose="05000000000000000000" pitchFamily="2" charset="2"/>
                        <a:defRPr sz="1400">
                          <a:solidFill>
                            <a:schemeClr val="tx1"/>
                          </a:solidFill>
                          <a:latin typeface="Garamond" panose="02020404030301010803" pitchFamily="18" charset="0"/>
                        </a:defRPr>
                      </a:lvl4pPr>
                      <a:lvl5pPr algn="l">
                        <a:spcBef>
                          <a:spcPct val="20000"/>
                        </a:spcBef>
                        <a:buClr>
                          <a:srgbClr val="660066"/>
                        </a:buClr>
                        <a:buSzPct val="75000"/>
                        <a:buFont typeface="Wingdings" panose="05000000000000000000" pitchFamily="2" charset="2"/>
                        <a:defRPr sz="1200">
                          <a:solidFill>
                            <a:schemeClr val="tx1"/>
                          </a:solidFill>
                          <a:latin typeface="Garamond" panose="02020404030301010803" pitchFamily="18" charset="0"/>
                        </a:defRPr>
                      </a:lvl5pPr>
                      <a:lvl6pPr fontAlgn="base">
                        <a:spcBef>
                          <a:spcPct val="20000"/>
                        </a:spcBef>
                        <a:spcAft>
                          <a:spcPct val="0"/>
                        </a:spcAft>
                        <a:buClr>
                          <a:srgbClr val="660066"/>
                        </a:buClr>
                        <a:buSzPct val="75000"/>
                        <a:buFont typeface="Wingdings" panose="05000000000000000000" pitchFamily="2" charset="2"/>
                        <a:defRPr sz="1200">
                          <a:solidFill>
                            <a:schemeClr val="tx1"/>
                          </a:solidFill>
                          <a:latin typeface="Garamond" panose="02020404030301010803" pitchFamily="18" charset="0"/>
                        </a:defRPr>
                      </a:lvl6pPr>
                      <a:lvl7pPr fontAlgn="base">
                        <a:spcBef>
                          <a:spcPct val="20000"/>
                        </a:spcBef>
                        <a:spcAft>
                          <a:spcPct val="0"/>
                        </a:spcAft>
                        <a:buClr>
                          <a:srgbClr val="660066"/>
                        </a:buClr>
                        <a:buSzPct val="75000"/>
                        <a:buFont typeface="Wingdings" panose="05000000000000000000" pitchFamily="2" charset="2"/>
                        <a:defRPr sz="1200">
                          <a:solidFill>
                            <a:schemeClr val="tx1"/>
                          </a:solidFill>
                          <a:latin typeface="Garamond" panose="02020404030301010803" pitchFamily="18" charset="0"/>
                        </a:defRPr>
                      </a:lvl7pPr>
                      <a:lvl8pPr fontAlgn="base">
                        <a:spcBef>
                          <a:spcPct val="20000"/>
                        </a:spcBef>
                        <a:spcAft>
                          <a:spcPct val="0"/>
                        </a:spcAft>
                        <a:buClr>
                          <a:srgbClr val="660066"/>
                        </a:buClr>
                        <a:buSzPct val="75000"/>
                        <a:buFont typeface="Wingdings" panose="05000000000000000000" pitchFamily="2" charset="2"/>
                        <a:defRPr sz="1200">
                          <a:solidFill>
                            <a:schemeClr val="tx1"/>
                          </a:solidFill>
                          <a:latin typeface="Garamond" panose="02020404030301010803" pitchFamily="18" charset="0"/>
                        </a:defRPr>
                      </a:lvl8pPr>
                      <a:lvl9pPr fontAlgn="base">
                        <a:spcBef>
                          <a:spcPct val="20000"/>
                        </a:spcBef>
                        <a:spcAft>
                          <a:spcPct val="0"/>
                        </a:spcAft>
                        <a:buClr>
                          <a:srgbClr val="660066"/>
                        </a:buClr>
                        <a:buSzPct val="75000"/>
                        <a:buFont typeface="Wingdings" panose="05000000000000000000" pitchFamily="2" charset="2"/>
                        <a:defRPr sz="1200">
                          <a:solidFill>
                            <a:schemeClr val="tx1"/>
                          </a:solidFill>
                          <a:latin typeface="Garamond" panose="02020404030301010803" pitchFamily="18" charset="0"/>
                        </a:defRPr>
                      </a:lvl9pPr>
                    </a:lstStyle>
                    <a:p>
                      <a:pPr marL="0" marR="0" lvl="0" indent="0" algn="ctr" defTabSz="914400" rtl="0" eaLnBrk="1" fontAlgn="base" latinLnBrk="0" hangingPunct="1">
                        <a:lnSpc>
                          <a:spcPct val="100000"/>
                        </a:lnSpc>
                        <a:spcBef>
                          <a:spcPct val="20000"/>
                        </a:spcBef>
                        <a:spcAft>
                          <a:spcPct val="0"/>
                        </a:spcAft>
                        <a:buClr>
                          <a:srgbClr val="000066"/>
                        </a:buClr>
                        <a:buSzPct val="75000"/>
                        <a:buFont typeface="Wingdings" panose="05000000000000000000" pitchFamily="2" charset="2"/>
                        <a:buNone/>
                        <a:tabLst/>
                      </a:pPr>
                      <a:r>
                        <a:rPr kumimoji="0" lang="zh-CN" altLang="en-US" sz="1600" b="1" i="0" u="none" strike="noStrike" cap="none" normalizeH="0" baseline="0" dirty="0">
                          <a:ln>
                            <a:noFill/>
                          </a:ln>
                          <a:solidFill>
                            <a:schemeClr val="tx1"/>
                          </a:solidFill>
                          <a:effectLst/>
                          <a:latin typeface="楷体_GB2312" panose="02010609030101010101" pitchFamily="49" charset="-122"/>
                          <a:ea typeface="楷体_GB2312" panose="02010609030101010101" pitchFamily="49" charset="-122"/>
                        </a:rPr>
                        <a:t>高</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972300058"/>
                  </a:ext>
                </a:extLst>
              </a:tr>
            </a:tbl>
          </a:graphicData>
        </a:graphic>
      </p:graphicFrame>
      <p:sp>
        <p:nvSpPr>
          <p:cNvPr id="16" name="Rectangle 9">
            <a:extLst>
              <a:ext uri="{FF2B5EF4-FFF2-40B4-BE49-F238E27FC236}">
                <a16:creationId xmlns:a16="http://schemas.microsoft.com/office/drawing/2014/main" id="{2398D82E-08AC-4896-8F16-7C287F414BAC}"/>
              </a:ext>
            </a:extLst>
          </p:cNvPr>
          <p:cNvSpPr txBox="1">
            <a:spLocks noChangeArrowheads="1"/>
          </p:cNvSpPr>
          <p:nvPr/>
        </p:nvSpPr>
        <p:spPr>
          <a:xfrm>
            <a:off x="1775656" y="598686"/>
            <a:ext cx="4906888" cy="900708"/>
          </a:xfrm>
          <a:prstGeom prst="rect">
            <a:avLst/>
          </a:prstGeom>
        </p:spPr>
        <p:txBody>
          <a:bodyPr/>
          <a:lstStyle>
            <a:lvl1pPr marL="342900" indent="-342900" algn="l" rtl="0" fontAlgn="base">
              <a:spcBef>
                <a:spcPct val="20000"/>
              </a:spcBef>
              <a:spcAft>
                <a:spcPct val="0"/>
              </a:spcAft>
              <a:buChar char="•"/>
              <a:defRPr kumimoji="1" sz="3200">
                <a:solidFill>
                  <a:schemeClr val="tx1"/>
                </a:solidFill>
                <a:latin typeface="+mn-lt"/>
                <a:ea typeface="+mn-ea"/>
                <a:cs typeface="+mn-cs"/>
              </a:defRPr>
            </a:lvl1pPr>
            <a:lvl2pPr marL="742950" indent="-285750" algn="l" rtl="0" fontAlgn="base">
              <a:spcBef>
                <a:spcPct val="20000"/>
              </a:spcBef>
              <a:spcAft>
                <a:spcPct val="0"/>
              </a:spcAft>
              <a:buChar char="–"/>
              <a:defRPr kumimoji="1" sz="2800">
                <a:solidFill>
                  <a:schemeClr val="tx1"/>
                </a:solidFill>
                <a:latin typeface="+mn-lt"/>
                <a:ea typeface="+mn-ea"/>
              </a:defRPr>
            </a:lvl2pPr>
            <a:lvl3pPr marL="1143000" indent="-228600" algn="l" rtl="0" fontAlgn="base">
              <a:spcBef>
                <a:spcPct val="20000"/>
              </a:spcBef>
              <a:spcAft>
                <a:spcPct val="0"/>
              </a:spcAft>
              <a:buChar char="•"/>
              <a:defRPr kumimoji="1" sz="2400">
                <a:solidFill>
                  <a:schemeClr val="tx1"/>
                </a:solidFill>
                <a:latin typeface="+mn-lt"/>
                <a:ea typeface="+mn-ea"/>
              </a:defRPr>
            </a:lvl3pPr>
            <a:lvl4pPr marL="1600200" indent="-228600" algn="l" rtl="0" fontAlgn="base">
              <a:spcBef>
                <a:spcPct val="20000"/>
              </a:spcBef>
              <a:spcAft>
                <a:spcPct val="0"/>
              </a:spcAft>
              <a:buChar char="–"/>
              <a:defRPr kumimoji="1" sz="2000">
                <a:solidFill>
                  <a:schemeClr val="tx1"/>
                </a:solidFill>
                <a:latin typeface="+mn-lt"/>
                <a:ea typeface="+mn-ea"/>
              </a:defRPr>
            </a:lvl4pPr>
            <a:lvl5pPr marL="2057400" indent="-228600" algn="l" rtl="0" fontAlgn="base">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a:lstStyle>
          <a:p>
            <a:pPr marL="0" indent="0" algn="ctr">
              <a:buNone/>
            </a:pPr>
            <a:r>
              <a:rPr lang="zh-CN" altLang="en-US" b="0" kern="0" dirty="0">
                <a:effectLst/>
                <a:ea typeface="宋体" panose="02010600030101010101" pitchFamily="2" charset="-122"/>
              </a:rPr>
              <a:t>常用光源的比较</a:t>
            </a:r>
            <a:endParaRPr lang="en-US" altLang="zh-CN" b="0" kern="0" dirty="0">
              <a:effectLst/>
              <a:ea typeface="宋体" panose="02010600030101010101" pitchFamily="2" charset="-122"/>
            </a:endParaRPr>
          </a:p>
        </p:txBody>
      </p:sp>
    </p:spTree>
    <p:extLst>
      <p:ext uri="{BB962C8B-B14F-4D97-AF65-F5344CB8AC3E}">
        <p14:creationId xmlns:p14="http://schemas.microsoft.com/office/powerpoint/2010/main" val="279633765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1475" name="Oval 3" descr="花岗岩"/>
          <p:cNvSpPr>
            <a:spLocks noChangeArrowheads="1"/>
          </p:cNvSpPr>
          <p:nvPr/>
        </p:nvSpPr>
        <p:spPr bwMode="auto">
          <a:xfrm>
            <a:off x="971600" y="1340768"/>
            <a:ext cx="7127875" cy="3527425"/>
          </a:xfrm>
          <a:prstGeom prst="ellipse">
            <a:avLst/>
          </a:prstGeom>
          <a:blipFill dpi="0" rotWithShape="1">
            <a:blip r:embed="rId2"/>
            <a:srcRect/>
            <a:tile tx="0" ty="0" sx="100000" sy="100000" flip="none" algn="tl"/>
          </a:blipFill>
          <a:ln w="19050" algn="ctr">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4000" dirty="0">
                <a:solidFill>
                  <a:srgbClr val="FC3A3A"/>
                </a:solidFill>
                <a:effectLst>
                  <a:outerShdw blurRad="38100" dist="38100" dir="2700000" algn="tl">
                    <a:srgbClr val="000000"/>
                  </a:outerShdw>
                </a:effectLst>
                <a:ea typeface="宋体" pitchFamily="2" charset="-122"/>
              </a:rPr>
              <a:t>3</a:t>
            </a:r>
            <a:r>
              <a:rPr kumimoji="1" lang="en-US" altLang="zh-CN" sz="4000" b="1" dirty="0">
                <a:solidFill>
                  <a:srgbClr val="FC3A3A"/>
                </a:solidFill>
                <a:effectLst>
                  <a:outerShdw blurRad="38100" dist="38100" dir="2700000" algn="tl">
                    <a:srgbClr val="000000"/>
                  </a:outerShdw>
                </a:effectLst>
                <a:ea typeface="宋体" pitchFamily="2" charset="-122"/>
              </a:rPr>
              <a:t>.10 </a:t>
            </a:r>
            <a:r>
              <a:rPr lang="zh-CN" altLang="en-US" sz="4000" dirty="0">
                <a:solidFill>
                  <a:srgbClr val="FC3A3A"/>
                </a:solidFill>
                <a:effectLst>
                  <a:outerShdw blurRad="38100" dist="38100" dir="2700000" algn="tl">
                    <a:srgbClr val="000000"/>
                  </a:outerShdw>
                </a:effectLst>
                <a:ea typeface="宋体" pitchFamily="2" charset="-122"/>
              </a:rPr>
              <a:t>系统精度与景深和焦深</a:t>
            </a:r>
            <a:endParaRPr kumimoji="1" lang="zh-CN" altLang="en-US" sz="4000" b="1" dirty="0">
              <a:solidFill>
                <a:srgbClr val="FC3A3A"/>
              </a:solidFill>
              <a:effectLst>
                <a:outerShdw blurRad="38100" dist="38100" dir="2700000" algn="tl">
                  <a:srgbClr val="000000"/>
                </a:outerShdw>
              </a:effectLst>
              <a:ea typeface="宋体" pitchFamily="2" charset="-122"/>
            </a:endParaRPr>
          </a:p>
        </p:txBody>
      </p:sp>
      <p:sp>
        <p:nvSpPr>
          <p:cNvPr id="2" name="灯片编号占位符 1">
            <a:extLst>
              <a:ext uri="{FF2B5EF4-FFF2-40B4-BE49-F238E27FC236}">
                <a16:creationId xmlns:a16="http://schemas.microsoft.com/office/drawing/2014/main" id="{BD1ACB3B-46A3-4290-BB5A-3EE3428378EB}"/>
              </a:ext>
            </a:extLst>
          </p:cNvPr>
          <p:cNvSpPr>
            <a:spLocks noGrp="1"/>
          </p:cNvSpPr>
          <p:nvPr>
            <p:ph type="sldNum" sz="quarter" idx="12"/>
          </p:nvPr>
        </p:nvSpPr>
        <p:spPr/>
        <p:txBody>
          <a:bodyPr/>
          <a:lstStyle/>
          <a:p>
            <a:fld id="{A379167F-0E9D-4B64-BC75-927482D095DB}" type="slidenum">
              <a:rPr lang="zh-CN" altLang="en-US" smtClean="0"/>
              <a:t>37</a:t>
            </a:fld>
            <a:endParaRPr lang="zh-CN" altLang="en-US"/>
          </a:p>
        </p:txBody>
      </p:sp>
    </p:spTree>
    <p:extLst>
      <p:ext uri="{BB962C8B-B14F-4D97-AF65-F5344CB8AC3E}">
        <p14:creationId xmlns:p14="http://schemas.microsoft.com/office/powerpoint/2010/main" val="74101881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EBA997-016E-49ED-B6DF-B39B0F3B883D}"/>
              </a:ext>
            </a:extLst>
          </p:cNvPr>
          <p:cNvSpPr>
            <a:spLocks noGrp="1"/>
          </p:cNvSpPr>
          <p:nvPr>
            <p:ph type="title"/>
          </p:nvPr>
        </p:nvSpPr>
        <p:spPr>
          <a:xfrm>
            <a:off x="2330114" y="659021"/>
            <a:ext cx="3744416" cy="1143000"/>
          </a:xfrm>
        </p:spPr>
        <p:txBody>
          <a:bodyPr/>
          <a:lstStyle/>
          <a:p>
            <a:r>
              <a:rPr lang="zh-CN" altLang="en-US" dirty="0"/>
              <a:t>系统的选型</a:t>
            </a:r>
          </a:p>
        </p:txBody>
      </p:sp>
      <p:sp>
        <p:nvSpPr>
          <p:cNvPr id="3" name="灯片编号占位符 2">
            <a:extLst>
              <a:ext uri="{FF2B5EF4-FFF2-40B4-BE49-F238E27FC236}">
                <a16:creationId xmlns:a16="http://schemas.microsoft.com/office/drawing/2014/main" id="{59360E85-1D4F-47F5-9102-C8F0F472F241}"/>
              </a:ext>
            </a:extLst>
          </p:cNvPr>
          <p:cNvSpPr>
            <a:spLocks noGrp="1"/>
          </p:cNvSpPr>
          <p:nvPr>
            <p:ph type="sldNum" sz="quarter" idx="12"/>
          </p:nvPr>
        </p:nvSpPr>
        <p:spPr/>
        <p:txBody>
          <a:bodyPr/>
          <a:lstStyle/>
          <a:p>
            <a:fld id="{6D2C8FF9-6473-4B34-B894-C20A3DC2965E}" type="slidenum">
              <a:rPr lang="en-US" altLang="zh-CN" smtClean="0"/>
              <a:t>38</a:t>
            </a:fld>
            <a:endParaRPr lang="en-US" altLang="zh-CN"/>
          </a:p>
        </p:txBody>
      </p:sp>
      <p:sp>
        <p:nvSpPr>
          <p:cNvPr id="5" name="Rectangle 4">
            <a:extLst>
              <a:ext uri="{FF2B5EF4-FFF2-40B4-BE49-F238E27FC236}">
                <a16:creationId xmlns:a16="http://schemas.microsoft.com/office/drawing/2014/main" id="{46BF1C1B-B180-42A8-A4D9-5791ACAB4A34}"/>
              </a:ext>
            </a:extLst>
          </p:cNvPr>
          <p:cNvSpPr>
            <a:spLocks noChangeArrowheads="1"/>
          </p:cNvSpPr>
          <p:nvPr/>
        </p:nvSpPr>
        <p:spPr bwMode="auto">
          <a:xfrm>
            <a:off x="228600" y="304800"/>
            <a:ext cx="3119264"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eaLnBrk="0" hangingPunct="0"/>
            <a:r>
              <a:rPr lang="en-US" altLang="zh-CN" sz="1800" b="0" i="1" dirty="0">
                <a:effectLst/>
                <a:latin typeface="宋体" charset="-122"/>
                <a:ea typeface="宋体" charset="-122"/>
              </a:rPr>
              <a:t>3.11 </a:t>
            </a:r>
            <a:r>
              <a:rPr lang="zh-CN" altLang="en-US" sz="1800" b="0" i="1" dirty="0">
                <a:effectLst/>
                <a:latin typeface="宋体" charset="-122"/>
                <a:ea typeface="宋体" charset="-122"/>
              </a:rPr>
              <a:t>系统精度与景深和焦深</a:t>
            </a:r>
            <a:endParaRPr kumimoji="0" lang="zh-CN" altLang="en-US" sz="1800" b="0" i="1" dirty="0">
              <a:effectLst/>
              <a:latin typeface="宋体" charset="-122"/>
              <a:ea typeface="宋体" charset="-122"/>
            </a:endParaRPr>
          </a:p>
        </p:txBody>
      </p:sp>
      <p:sp>
        <p:nvSpPr>
          <p:cNvPr id="8" name="Rectangle 13">
            <a:extLst>
              <a:ext uri="{FF2B5EF4-FFF2-40B4-BE49-F238E27FC236}">
                <a16:creationId xmlns:a16="http://schemas.microsoft.com/office/drawing/2014/main" id="{4303E16F-8768-4AD1-968F-A8885CCF5221}"/>
              </a:ext>
            </a:extLst>
          </p:cNvPr>
          <p:cNvSpPr>
            <a:spLocks noChangeArrowheads="1"/>
          </p:cNvSpPr>
          <p:nvPr/>
        </p:nvSpPr>
        <p:spPr bwMode="auto">
          <a:xfrm>
            <a:off x="2672830" y="1854200"/>
            <a:ext cx="2474913" cy="2146300"/>
          </a:xfrm>
          <a:prstGeom prst="rect">
            <a:avLst/>
          </a:prstGeom>
          <a:solidFill>
            <a:schemeClr val="folHlink"/>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 name="Rectangle 14">
            <a:extLst>
              <a:ext uri="{FF2B5EF4-FFF2-40B4-BE49-F238E27FC236}">
                <a16:creationId xmlns:a16="http://schemas.microsoft.com/office/drawing/2014/main" id="{A4381141-8F6D-491B-9A21-5426C6C62544}"/>
              </a:ext>
            </a:extLst>
          </p:cNvPr>
          <p:cNvSpPr>
            <a:spLocks noChangeArrowheads="1"/>
          </p:cNvSpPr>
          <p:nvPr/>
        </p:nvSpPr>
        <p:spPr bwMode="auto">
          <a:xfrm>
            <a:off x="-3177" y="2333625"/>
            <a:ext cx="1484313" cy="3365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l" eaLnBrk="0" hangingPunct="0">
              <a:spcBef>
                <a:spcPct val="0"/>
              </a:spcBef>
            </a:pPr>
            <a:r>
              <a:rPr lang="en-US" altLang="zh-CN" dirty="0">
                <a:latin typeface="Helvetica" panose="020B0604020202020204" pitchFamily="34" charset="0"/>
              </a:rPr>
              <a:t>FOV</a:t>
            </a:r>
            <a:r>
              <a:rPr lang="zh-CN" altLang="en-US" dirty="0">
                <a:latin typeface="Helvetica" panose="020B0604020202020204" pitchFamily="34" charset="0"/>
              </a:rPr>
              <a:t>：</a:t>
            </a:r>
            <a:r>
              <a:rPr lang="en-US" altLang="zh-CN" dirty="0">
                <a:latin typeface="Helvetica" panose="020B0604020202020204" pitchFamily="34" charset="0"/>
              </a:rPr>
              <a:t>100MM</a:t>
            </a:r>
          </a:p>
        </p:txBody>
      </p:sp>
      <p:sp>
        <p:nvSpPr>
          <p:cNvPr id="10" name="Rectangle 15">
            <a:extLst>
              <a:ext uri="{FF2B5EF4-FFF2-40B4-BE49-F238E27FC236}">
                <a16:creationId xmlns:a16="http://schemas.microsoft.com/office/drawing/2014/main" id="{0BCC02E2-0509-490B-8163-69CAE88D4D9A}"/>
              </a:ext>
            </a:extLst>
          </p:cNvPr>
          <p:cNvSpPr>
            <a:spLocks noChangeArrowheads="1"/>
          </p:cNvSpPr>
          <p:nvPr/>
        </p:nvSpPr>
        <p:spPr bwMode="auto">
          <a:xfrm>
            <a:off x="2993505" y="2736850"/>
            <a:ext cx="12954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algn="l" eaLnBrk="0" hangingPunct="0">
              <a:spcBef>
                <a:spcPct val="0"/>
              </a:spcBef>
            </a:pPr>
            <a:r>
              <a:rPr lang="en-US" altLang="zh-CN">
                <a:latin typeface="Helvetica" panose="020B0604020202020204" pitchFamily="34" charset="0"/>
              </a:rPr>
              <a:t>500 </a:t>
            </a:r>
            <a:r>
              <a:rPr lang="zh-CN" altLang="en-US">
                <a:latin typeface="Helvetica" panose="020B0604020202020204" pitchFamily="34" charset="0"/>
              </a:rPr>
              <a:t>象素</a:t>
            </a:r>
          </a:p>
        </p:txBody>
      </p:sp>
      <p:sp>
        <p:nvSpPr>
          <p:cNvPr id="11" name="Rectangle 16">
            <a:extLst>
              <a:ext uri="{FF2B5EF4-FFF2-40B4-BE49-F238E27FC236}">
                <a16:creationId xmlns:a16="http://schemas.microsoft.com/office/drawing/2014/main" id="{6D98EA9B-BD31-4A9C-95BB-7FF6A6C0F67C}"/>
              </a:ext>
            </a:extLst>
          </p:cNvPr>
          <p:cNvSpPr>
            <a:spLocks noChangeArrowheads="1"/>
          </p:cNvSpPr>
          <p:nvPr/>
        </p:nvSpPr>
        <p:spPr bwMode="auto">
          <a:xfrm>
            <a:off x="4822305" y="2768600"/>
            <a:ext cx="17463" cy="31750"/>
          </a:xfrm>
          <a:prstGeom prst="rect">
            <a:avLst/>
          </a:prstGeom>
          <a:solidFill>
            <a:schemeClr val="tx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Line 17">
            <a:extLst>
              <a:ext uri="{FF2B5EF4-FFF2-40B4-BE49-F238E27FC236}">
                <a16:creationId xmlns:a16="http://schemas.microsoft.com/office/drawing/2014/main" id="{7F477599-F033-4B88-9DBD-1CA831566B06}"/>
              </a:ext>
            </a:extLst>
          </p:cNvPr>
          <p:cNvSpPr>
            <a:spLocks noChangeShapeType="1"/>
          </p:cNvSpPr>
          <p:nvPr/>
        </p:nvSpPr>
        <p:spPr bwMode="auto">
          <a:xfrm>
            <a:off x="4882630" y="2844800"/>
            <a:ext cx="1066800" cy="0"/>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Line 18">
            <a:extLst>
              <a:ext uri="{FF2B5EF4-FFF2-40B4-BE49-F238E27FC236}">
                <a16:creationId xmlns:a16="http://schemas.microsoft.com/office/drawing/2014/main" id="{50030CA8-2E81-455E-A254-8C80246D190B}"/>
              </a:ext>
            </a:extLst>
          </p:cNvPr>
          <p:cNvSpPr>
            <a:spLocks noChangeShapeType="1"/>
          </p:cNvSpPr>
          <p:nvPr/>
        </p:nvSpPr>
        <p:spPr bwMode="auto">
          <a:xfrm>
            <a:off x="4882630" y="2768600"/>
            <a:ext cx="1066800" cy="0"/>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Rectangle 19">
            <a:extLst>
              <a:ext uri="{FF2B5EF4-FFF2-40B4-BE49-F238E27FC236}">
                <a16:creationId xmlns:a16="http://schemas.microsoft.com/office/drawing/2014/main" id="{411084AC-2C77-4C59-84F2-60A507312787}"/>
              </a:ext>
            </a:extLst>
          </p:cNvPr>
          <p:cNvSpPr>
            <a:spLocks noChangeArrowheads="1"/>
          </p:cNvSpPr>
          <p:nvPr/>
        </p:nvSpPr>
        <p:spPr bwMode="auto">
          <a:xfrm>
            <a:off x="6025630" y="2616200"/>
            <a:ext cx="2870979" cy="523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l" eaLnBrk="0" hangingPunct="0">
              <a:spcBef>
                <a:spcPct val="0"/>
              </a:spcBef>
            </a:pPr>
            <a:r>
              <a:rPr lang="zh-CN" altLang="en-US" dirty="0">
                <a:latin typeface="Helvetica" panose="020B0604020202020204" pitchFamily="34" charset="0"/>
              </a:rPr>
              <a:t>象素值 </a:t>
            </a:r>
            <a:r>
              <a:rPr lang="en-US" altLang="zh-CN" dirty="0">
                <a:latin typeface="Helvetica" panose="020B0604020202020204" pitchFamily="34" charset="0"/>
              </a:rPr>
              <a:t>= 0.2 MM</a:t>
            </a:r>
          </a:p>
        </p:txBody>
      </p:sp>
      <p:sp>
        <p:nvSpPr>
          <p:cNvPr id="15" name="Line 20">
            <a:extLst>
              <a:ext uri="{FF2B5EF4-FFF2-40B4-BE49-F238E27FC236}">
                <a16:creationId xmlns:a16="http://schemas.microsoft.com/office/drawing/2014/main" id="{DCF93488-1130-408B-B6F2-0402F7C71C82}"/>
              </a:ext>
            </a:extLst>
          </p:cNvPr>
          <p:cNvSpPr>
            <a:spLocks noChangeShapeType="1"/>
          </p:cNvSpPr>
          <p:nvPr/>
        </p:nvSpPr>
        <p:spPr bwMode="auto">
          <a:xfrm flipH="1">
            <a:off x="5873230" y="2235200"/>
            <a:ext cx="0" cy="533400"/>
          </a:xfrm>
          <a:prstGeom prst="line">
            <a:avLst/>
          </a:prstGeom>
          <a:noFill/>
          <a:ln w="254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 name="Line 21">
            <a:extLst>
              <a:ext uri="{FF2B5EF4-FFF2-40B4-BE49-F238E27FC236}">
                <a16:creationId xmlns:a16="http://schemas.microsoft.com/office/drawing/2014/main" id="{467C8BE8-DF09-4564-8530-00E05A091EB1}"/>
              </a:ext>
            </a:extLst>
          </p:cNvPr>
          <p:cNvSpPr>
            <a:spLocks noChangeShapeType="1"/>
          </p:cNvSpPr>
          <p:nvPr/>
        </p:nvSpPr>
        <p:spPr bwMode="auto">
          <a:xfrm flipV="1">
            <a:off x="5873230" y="2844800"/>
            <a:ext cx="0" cy="533400"/>
          </a:xfrm>
          <a:prstGeom prst="line">
            <a:avLst/>
          </a:prstGeom>
          <a:noFill/>
          <a:ln w="254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 name="AutoShape 22">
            <a:extLst>
              <a:ext uri="{FF2B5EF4-FFF2-40B4-BE49-F238E27FC236}">
                <a16:creationId xmlns:a16="http://schemas.microsoft.com/office/drawing/2014/main" id="{A9F6633F-E8A9-49AC-90EF-32010ACB9D46}"/>
              </a:ext>
            </a:extLst>
          </p:cNvPr>
          <p:cNvSpPr>
            <a:spLocks noChangeArrowheads="1"/>
          </p:cNvSpPr>
          <p:nvPr/>
        </p:nvSpPr>
        <p:spPr bwMode="auto">
          <a:xfrm>
            <a:off x="2383905" y="1854200"/>
            <a:ext cx="533400" cy="2133600"/>
          </a:xfrm>
          <a:prstGeom prst="bracePair">
            <a:avLst>
              <a:gd name="adj" fmla="val 8333"/>
            </a:avLst>
          </a:prstGeom>
          <a:noFill/>
          <a:ln w="254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8" name="文本框 17">
            <a:extLst>
              <a:ext uri="{FF2B5EF4-FFF2-40B4-BE49-F238E27FC236}">
                <a16:creationId xmlns:a16="http://schemas.microsoft.com/office/drawing/2014/main" id="{6936E225-BD0D-475B-9D00-928E703C8A8A}"/>
              </a:ext>
            </a:extLst>
          </p:cNvPr>
          <p:cNvSpPr txBox="1"/>
          <p:nvPr/>
        </p:nvSpPr>
        <p:spPr>
          <a:xfrm>
            <a:off x="605845" y="4821457"/>
            <a:ext cx="7366119" cy="954107"/>
          </a:xfrm>
          <a:prstGeom prst="rect">
            <a:avLst/>
          </a:prstGeom>
          <a:noFill/>
        </p:spPr>
        <p:txBody>
          <a:bodyPr wrap="none" rtlCol="0">
            <a:spAutoFit/>
          </a:bodyPr>
          <a:lstStyle/>
          <a:p>
            <a:r>
              <a:rPr lang="zh-CN" altLang="en-US" dirty="0"/>
              <a:t>精度是基础，根据需求和摄像机模型</a:t>
            </a:r>
            <a:endParaRPr lang="en-US" altLang="zh-CN" dirty="0"/>
          </a:p>
          <a:p>
            <a:r>
              <a:rPr lang="zh-CN" altLang="en-US" dirty="0"/>
              <a:t>计算焦距、物距、光圈、曝光时间等内外参数</a:t>
            </a:r>
          </a:p>
        </p:txBody>
      </p:sp>
    </p:spTree>
    <p:extLst>
      <p:ext uri="{BB962C8B-B14F-4D97-AF65-F5344CB8AC3E}">
        <p14:creationId xmlns:p14="http://schemas.microsoft.com/office/powerpoint/2010/main" val="96451941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ChangeArrowheads="1"/>
          </p:cNvSpPr>
          <p:nvPr/>
        </p:nvSpPr>
        <p:spPr bwMode="auto">
          <a:xfrm>
            <a:off x="971550" y="908050"/>
            <a:ext cx="6697663"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zh-CN" altLang="en-US" sz="4000" dirty="0"/>
              <a:t>景深与焦深对精度的影响</a:t>
            </a:r>
          </a:p>
        </p:txBody>
      </p:sp>
      <p:sp>
        <p:nvSpPr>
          <p:cNvPr id="4099" name="Rectangle 3"/>
          <p:cNvSpPr>
            <a:spLocks noChangeArrowheads="1"/>
          </p:cNvSpPr>
          <p:nvPr/>
        </p:nvSpPr>
        <p:spPr bwMode="auto">
          <a:xfrm>
            <a:off x="755576" y="1646371"/>
            <a:ext cx="7200900" cy="22728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0000"/>
              </a:lnSpc>
              <a:spcBef>
                <a:spcPct val="50000"/>
              </a:spcBef>
            </a:pPr>
            <a:r>
              <a:rPr lang="zh-CN" altLang="en-US" sz="2400" dirty="0">
                <a:solidFill>
                  <a:srgbClr val="660066"/>
                </a:solidFill>
              </a:rPr>
              <a:t> </a:t>
            </a:r>
            <a:r>
              <a:rPr lang="zh-CN" altLang="en-US" sz="2400" b="1" dirty="0"/>
              <a:t>模糊圈（弥散圆）：镜头聚焦于被摄影物的某一点，该点在胶片上便产生焦点；但它实际上是一种极小的圆圈，并可测其直径。在一定范围内，</a:t>
            </a:r>
            <a:r>
              <a:rPr lang="zh-CN" altLang="en-US" sz="2400" dirty="0"/>
              <a:t>对</a:t>
            </a:r>
            <a:r>
              <a:rPr lang="zh-CN" altLang="en-US" sz="2400" b="1" dirty="0"/>
              <a:t>焦物点前后景物在胶片上成像的圆圈尽管在增大，但在视觉效果上仍能产生较为清晰的影像。</a:t>
            </a:r>
          </a:p>
        </p:txBody>
      </p:sp>
      <p:pic>
        <p:nvPicPr>
          <p:cNvPr id="4" name="Picture 5" descr="90a2a294d8919467d0135ef4"/>
          <p:cNvPicPr>
            <a:picLocks noChangeAspect="1" noChangeArrowheads="1"/>
          </p:cNvPicPr>
          <p:nvPr/>
        </p:nvPicPr>
        <p:blipFill rotWithShape="1">
          <a:blip r:embed="rId2">
            <a:extLst>
              <a:ext uri="{28A0092B-C50C-407E-A947-70E740481C1C}">
                <a14:useLocalDpi xmlns:a14="http://schemas.microsoft.com/office/drawing/2010/main" val="0"/>
              </a:ext>
            </a:extLst>
          </a:blip>
          <a:srcRect l="3423" t="22603" r="3382" b="9497"/>
          <a:stretch/>
        </p:blipFill>
        <p:spPr bwMode="auto">
          <a:xfrm>
            <a:off x="323528" y="4077072"/>
            <a:ext cx="8521595" cy="2689412"/>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D6572B72-C677-4584-8686-4CEA7E50EF2A}"/>
              </a:ext>
            </a:extLst>
          </p:cNvPr>
          <p:cNvSpPr>
            <a:spLocks noChangeArrowheads="1"/>
          </p:cNvSpPr>
          <p:nvPr/>
        </p:nvSpPr>
        <p:spPr bwMode="auto">
          <a:xfrm>
            <a:off x="228600" y="304800"/>
            <a:ext cx="3119264"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eaLnBrk="0" hangingPunct="0"/>
            <a:r>
              <a:rPr lang="en-US" altLang="zh-CN" sz="1800" b="0" i="1" dirty="0">
                <a:effectLst/>
                <a:latin typeface="宋体" charset="-122"/>
                <a:ea typeface="宋体" charset="-122"/>
              </a:rPr>
              <a:t>3.11 </a:t>
            </a:r>
            <a:r>
              <a:rPr lang="zh-CN" altLang="en-US" sz="1800" b="0" i="1" dirty="0">
                <a:effectLst/>
                <a:latin typeface="宋体" charset="-122"/>
                <a:ea typeface="宋体" charset="-122"/>
              </a:rPr>
              <a:t>系统选型与系统精度</a:t>
            </a:r>
            <a:endParaRPr kumimoji="0" lang="zh-CN" altLang="en-US" sz="1800" b="0" i="1" dirty="0">
              <a:effectLst/>
              <a:latin typeface="宋体" charset="-122"/>
              <a:ea typeface="宋体" charset="-122"/>
            </a:endParaRPr>
          </a:p>
        </p:txBody>
      </p:sp>
    </p:spTree>
    <p:extLst>
      <p:ext uri="{BB962C8B-B14F-4D97-AF65-F5344CB8AC3E}">
        <p14:creationId xmlns:p14="http://schemas.microsoft.com/office/powerpoint/2010/main" val="14278750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28034" name="Rectangle 2">
            <a:extLst>
              <a:ext uri="{FF2B5EF4-FFF2-40B4-BE49-F238E27FC236}">
                <a16:creationId xmlns:a16="http://schemas.microsoft.com/office/drawing/2014/main" id="{793ABC18-886C-42A4-B57E-9BCD971683F6}"/>
              </a:ext>
            </a:extLst>
          </p:cNvPr>
          <p:cNvSpPr>
            <a:spLocks noGrp="1" noChangeArrowheads="1"/>
          </p:cNvSpPr>
          <p:nvPr>
            <p:ph type="title"/>
          </p:nvPr>
        </p:nvSpPr>
        <p:spPr/>
        <p:txBody>
          <a:bodyPr/>
          <a:lstStyle/>
          <a:p>
            <a:pPr eaLnBrk="1" hangingPunct="1"/>
            <a:r>
              <a:rPr lang="zh-CN" altLang="en-US" b="1" dirty="0">
                <a:solidFill>
                  <a:schemeClr val="tx1"/>
                </a:solidFill>
                <a:latin typeface="隶书" panose="02010509060101010101" pitchFamily="49" charset="-122"/>
              </a:rPr>
              <a:t>视觉系统概述</a:t>
            </a:r>
            <a:br>
              <a:rPr lang="zh-CN" altLang="en-US" b="1" dirty="0">
                <a:solidFill>
                  <a:schemeClr val="tx1"/>
                </a:solidFill>
                <a:latin typeface="隶书" panose="02010509060101010101" pitchFamily="49" charset="-122"/>
              </a:rPr>
            </a:br>
            <a:r>
              <a:rPr lang="zh-CN" altLang="en-US" b="1" dirty="0">
                <a:solidFill>
                  <a:schemeClr val="tx1"/>
                </a:solidFill>
                <a:latin typeface="隶书" panose="02010509060101010101" pitchFamily="49" charset="-122"/>
              </a:rPr>
              <a:t> </a:t>
            </a:r>
            <a:endParaRPr lang="zh-CN" altLang="en-US" sz="3600" dirty="0">
              <a:solidFill>
                <a:schemeClr val="tx1"/>
              </a:solidFill>
              <a:latin typeface="隶书" panose="02010509060101010101" pitchFamily="49" charset="-122"/>
            </a:endParaRPr>
          </a:p>
        </p:txBody>
      </p:sp>
      <p:sp>
        <p:nvSpPr>
          <p:cNvPr id="334851" name="Rectangle 3">
            <a:extLst>
              <a:ext uri="{FF2B5EF4-FFF2-40B4-BE49-F238E27FC236}">
                <a16:creationId xmlns:a16="http://schemas.microsoft.com/office/drawing/2014/main" id="{58CC3D1D-4872-4DEF-A7ED-8668B1DF6830}"/>
              </a:ext>
            </a:extLst>
          </p:cNvPr>
          <p:cNvSpPr>
            <a:spLocks noGrp="1" noChangeArrowheads="1"/>
          </p:cNvSpPr>
          <p:nvPr>
            <p:ph type="body" idx="1"/>
          </p:nvPr>
        </p:nvSpPr>
        <p:spPr>
          <a:xfrm>
            <a:off x="781473" y="1479620"/>
            <a:ext cx="7696200" cy="1440160"/>
          </a:xfrm>
        </p:spPr>
        <p:txBody>
          <a:bodyPr/>
          <a:lstStyle/>
          <a:p>
            <a:pPr marL="0" indent="0">
              <a:buNone/>
            </a:pPr>
            <a:r>
              <a:rPr lang="zh-CN" altLang="en-US" sz="2400" b="1" dirty="0"/>
              <a:t>视觉系统</a:t>
            </a:r>
            <a:r>
              <a:rPr lang="zh-CN" altLang="en-US" sz="2400" dirty="0"/>
              <a:t>是指通过</a:t>
            </a:r>
            <a:r>
              <a:rPr lang="zh-CN" altLang="en-US" sz="2400" dirty="0">
                <a:solidFill>
                  <a:srgbClr val="FF0000"/>
                </a:solidFill>
              </a:rPr>
              <a:t>图像摄取装置将被摄取目标转换成图像信号</a:t>
            </a:r>
            <a:r>
              <a:rPr lang="zh-CN" altLang="en-US" sz="2400" dirty="0"/>
              <a:t>，</a:t>
            </a:r>
            <a:r>
              <a:rPr lang="zh-CN" altLang="en-US" sz="2400" dirty="0">
                <a:solidFill>
                  <a:srgbClr val="0000FF"/>
                </a:solidFill>
              </a:rPr>
              <a:t>进而进行特征抽取和模式计算的装置</a:t>
            </a:r>
            <a:r>
              <a:rPr lang="zh-CN" altLang="en-US" sz="2400" dirty="0"/>
              <a:t>。视觉系统可用于测量、检测、导航、监视等服务。</a:t>
            </a:r>
            <a:endParaRPr lang="zh-CN" altLang="en-US" sz="2400" dirty="0">
              <a:latin typeface="楷体_GB2312" pitchFamily="49" charset="-122"/>
              <a:ea typeface="楷体_GB2312" pitchFamily="49" charset="-122"/>
            </a:endParaRPr>
          </a:p>
          <a:p>
            <a:pPr eaLnBrk="1" hangingPunct="1">
              <a:buFont typeface="Wingdings" panose="05000000000000000000" pitchFamily="2" charset="2"/>
              <a:buNone/>
            </a:pPr>
            <a:endParaRPr lang="zh-CN" altLang="en-US" sz="2400" dirty="0">
              <a:solidFill>
                <a:schemeClr val="tx1"/>
              </a:solidFill>
              <a:latin typeface="楷体_GB2312" pitchFamily="49" charset="-122"/>
              <a:ea typeface="楷体_GB2312" pitchFamily="49" charset="-122"/>
            </a:endParaRPr>
          </a:p>
          <a:p>
            <a:pPr eaLnBrk="1" hangingPunct="1">
              <a:buFont typeface="Wingdings" panose="05000000000000000000" pitchFamily="2" charset="2"/>
              <a:buNone/>
            </a:pPr>
            <a:endParaRPr lang="zh-CN" altLang="en-US" sz="2400" dirty="0">
              <a:solidFill>
                <a:schemeClr val="tx1"/>
              </a:solidFill>
              <a:latin typeface="隶书" panose="02010509060101010101" pitchFamily="49" charset="-122"/>
            </a:endParaRPr>
          </a:p>
        </p:txBody>
      </p:sp>
      <p:sp>
        <p:nvSpPr>
          <p:cNvPr id="5" name="Rectangle 4">
            <a:extLst>
              <a:ext uri="{FF2B5EF4-FFF2-40B4-BE49-F238E27FC236}">
                <a16:creationId xmlns:a16="http://schemas.microsoft.com/office/drawing/2014/main" id="{426D8050-9FA6-4DBA-883A-2C311A270353}"/>
              </a:ext>
            </a:extLst>
          </p:cNvPr>
          <p:cNvSpPr>
            <a:spLocks noChangeArrowheads="1"/>
          </p:cNvSpPr>
          <p:nvPr/>
        </p:nvSpPr>
        <p:spPr bwMode="auto">
          <a:xfrm>
            <a:off x="228600" y="304800"/>
            <a:ext cx="2687216"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eaLnBrk="0" hangingPunct="0"/>
            <a:r>
              <a:rPr lang="en-US" altLang="zh-CN" sz="1800" b="0" i="1" dirty="0">
                <a:effectLst/>
                <a:latin typeface="宋体" charset="-122"/>
                <a:ea typeface="宋体" charset="-122"/>
              </a:rPr>
              <a:t>3.6</a:t>
            </a:r>
            <a:r>
              <a:rPr lang="zh-CN" altLang="en-US" sz="1800" b="0" i="1" dirty="0">
                <a:effectLst/>
                <a:latin typeface="宋体" charset="-122"/>
                <a:ea typeface="宋体" charset="-122"/>
              </a:rPr>
              <a:t> 视觉系统概述</a:t>
            </a:r>
            <a:endParaRPr kumimoji="0" lang="zh-CN" altLang="en-US" sz="1800" b="0" i="1" dirty="0">
              <a:effectLst/>
              <a:latin typeface="宋体" charset="-122"/>
              <a:ea typeface="宋体" charset="-122"/>
            </a:endParaRPr>
          </a:p>
        </p:txBody>
      </p:sp>
      <p:sp>
        <p:nvSpPr>
          <p:cNvPr id="2" name="灯片编号占位符 1">
            <a:extLst>
              <a:ext uri="{FF2B5EF4-FFF2-40B4-BE49-F238E27FC236}">
                <a16:creationId xmlns:a16="http://schemas.microsoft.com/office/drawing/2014/main" id="{7ADB156B-50E1-4592-84A8-10C13FC5DA70}"/>
              </a:ext>
            </a:extLst>
          </p:cNvPr>
          <p:cNvSpPr>
            <a:spLocks noGrp="1"/>
          </p:cNvSpPr>
          <p:nvPr>
            <p:ph type="sldNum" sz="quarter" idx="12"/>
          </p:nvPr>
        </p:nvSpPr>
        <p:spPr>
          <a:xfrm>
            <a:off x="6553200" y="6248400"/>
            <a:ext cx="1905000" cy="457200"/>
          </a:xfrm>
        </p:spPr>
        <p:txBody>
          <a:bodyPr/>
          <a:lstStyle/>
          <a:p>
            <a:fld id="{8AE93FD2-D0EA-4F29-A3A1-DB8C290D14E3}" type="slidenum">
              <a:rPr lang="en-US" altLang="zh-CN" smtClean="0"/>
              <a:t>4</a:t>
            </a:fld>
            <a:endParaRPr lang="en-US" altLang="zh-CN"/>
          </a:p>
        </p:txBody>
      </p:sp>
      <p:pic>
        <p:nvPicPr>
          <p:cNvPr id="4" name="图片 3">
            <a:extLst>
              <a:ext uri="{FF2B5EF4-FFF2-40B4-BE49-F238E27FC236}">
                <a16:creationId xmlns:a16="http://schemas.microsoft.com/office/drawing/2014/main" id="{C9BB8922-32EF-4401-BAD4-98C049D8F0E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3824920" y="3041607"/>
            <a:ext cx="2799606" cy="2448272"/>
          </a:xfrm>
          <a:prstGeom prst="rect">
            <a:avLst/>
          </a:prstGeom>
        </p:spPr>
      </p:pic>
      <p:sp>
        <p:nvSpPr>
          <p:cNvPr id="7" name="文本框 6">
            <a:extLst>
              <a:ext uri="{FF2B5EF4-FFF2-40B4-BE49-F238E27FC236}">
                <a16:creationId xmlns:a16="http://schemas.microsoft.com/office/drawing/2014/main" id="{FE455470-AC4F-4091-AE53-202FC38EF461}"/>
              </a:ext>
            </a:extLst>
          </p:cNvPr>
          <p:cNvSpPr txBox="1"/>
          <p:nvPr/>
        </p:nvSpPr>
        <p:spPr>
          <a:xfrm>
            <a:off x="1520367" y="5587215"/>
            <a:ext cx="902811" cy="523220"/>
          </a:xfrm>
          <a:prstGeom prst="rect">
            <a:avLst/>
          </a:prstGeom>
          <a:noFill/>
        </p:spPr>
        <p:txBody>
          <a:bodyPr wrap="none" rtlCol="0">
            <a:spAutoFit/>
          </a:bodyPr>
          <a:lstStyle/>
          <a:p>
            <a:r>
              <a:rPr lang="zh-CN" altLang="en-US" dirty="0"/>
              <a:t>测量</a:t>
            </a:r>
          </a:p>
        </p:txBody>
      </p:sp>
      <p:sp>
        <p:nvSpPr>
          <p:cNvPr id="11" name="文本框 10">
            <a:extLst>
              <a:ext uri="{FF2B5EF4-FFF2-40B4-BE49-F238E27FC236}">
                <a16:creationId xmlns:a16="http://schemas.microsoft.com/office/drawing/2014/main" id="{1BCE9D2B-E30F-4BF8-89BE-ABEB31CACEF8}"/>
              </a:ext>
            </a:extLst>
          </p:cNvPr>
          <p:cNvSpPr txBox="1"/>
          <p:nvPr/>
        </p:nvSpPr>
        <p:spPr>
          <a:xfrm>
            <a:off x="4572000" y="5557276"/>
            <a:ext cx="1620957" cy="523220"/>
          </a:xfrm>
          <a:prstGeom prst="rect">
            <a:avLst/>
          </a:prstGeom>
          <a:noFill/>
        </p:spPr>
        <p:txBody>
          <a:bodyPr wrap="none" rtlCol="0">
            <a:spAutoFit/>
          </a:bodyPr>
          <a:lstStyle/>
          <a:p>
            <a:r>
              <a:rPr lang="zh-CN" altLang="en-US" dirty="0"/>
              <a:t>缺陷检测</a:t>
            </a:r>
          </a:p>
        </p:txBody>
      </p:sp>
      <p:pic>
        <p:nvPicPr>
          <p:cNvPr id="9" name="图片 8">
            <a:extLst>
              <a:ext uri="{FF2B5EF4-FFF2-40B4-BE49-F238E27FC236}">
                <a16:creationId xmlns:a16="http://schemas.microsoft.com/office/drawing/2014/main" id="{28F0B716-3AEF-4943-B4C2-A5A44054D4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88224" y="3721716"/>
            <a:ext cx="2435181" cy="1440161"/>
          </a:xfrm>
          <a:prstGeom prst="rect">
            <a:avLst/>
          </a:prstGeom>
        </p:spPr>
      </p:pic>
      <p:sp>
        <p:nvSpPr>
          <p:cNvPr id="14" name="文本框 13">
            <a:extLst>
              <a:ext uri="{FF2B5EF4-FFF2-40B4-BE49-F238E27FC236}">
                <a16:creationId xmlns:a16="http://schemas.microsoft.com/office/drawing/2014/main" id="{BC939B58-3A6E-4574-8457-DFA933D3DF95}"/>
              </a:ext>
            </a:extLst>
          </p:cNvPr>
          <p:cNvSpPr txBox="1"/>
          <p:nvPr/>
        </p:nvSpPr>
        <p:spPr>
          <a:xfrm>
            <a:off x="7164140" y="5557276"/>
            <a:ext cx="1620957" cy="523220"/>
          </a:xfrm>
          <a:prstGeom prst="rect">
            <a:avLst/>
          </a:prstGeom>
          <a:noFill/>
        </p:spPr>
        <p:txBody>
          <a:bodyPr wrap="none" rtlCol="0">
            <a:spAutoFit/>
          </a:bodyPr>
          <a:lstStyle/>
          <a:p>
            <a:r>
              <a:rPr lang="zh-CN" altLang="en-US" dirty="0"/>
              <a:t>人脸识别</a:t>
            </a:r>
          </a:p>
        </p:txBody>
      </p:sp>
      <p:grpSp>
        <p:nvGrpSpPr>
          <p:cNvPr id="24" name="组合 23">
            <a:extLst>
              <a:ext uri="{FF2B5EF4-FFF2-40B4-BE49-F238E27FC236}">
                <a16:creationId xmlns:a16="http://schemas.microsoft.com/office/drawing/2014/main" id="{FB461926-F4C2-4FD9-85F8-F833AC31946A}"/>
              </a:ext>
            </a:extLst>
          </p:cNvPr>
          <p:cNvGrpSpPr/>
          <p:nvPr/>
        </p:nvGrpSpPr>
        <p:grpSpPr>
          <a:xfrm>
            <a:off x="1259632" y="3412561"/>
            <a:ext cx="1656184" cy="1692839"/>
            <a:chOff x="1259632" y="3412561"/>
            <a:chExt cx="1656184" cy="1692839"/>
          </a:xfrm>
        </p:grpSpPr>
        <p:pic>
          <p:nvPicPr>
            <p:cNvPr id="12" name="图片 11">
              <a:extLst>
                <a:ext uri="{FF2B5EF4-FFF2-40B4-BE49-F238E27FC236}">
                  <a16:creationId xmlns:a16="http://schemas.microsoft.com/office/drawing/2014/main" id="{500C7D88-2C5A-498F-AFD2-066246836274}"/>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0981" r="15643"/>
            <a:stretch/>
          </p:blipFill>
          <p:spPr>
            <a:xfrm>
              <a:off x="1259632" y="3412561"/>
              <a:ext cx="1656184" cy="1692839"/>
            </a:xfrm>
            <a:prstGeom prst="rect">
              <a:avLst/>
            </a:prstGeom>
          </p:spPr>
        </p:pic>
        <p:cxnSp>
          <p:nvCxnSpPr>
            <p:cNvPr id="15" name="直接连接符 14">
              <a:extLst>
                <a:ext uri="{FF2B5EF4-FFF2-40B4-BE49-F238E27FC236}">
                  <a16:creationId xmlns:a16="http://schemas.microsoft.com/office/drawing/2014/main" id="{141F62E8-B6FF-4DB7-9124-4C0DC6ADB61B}"/>
                </a:ext>
              </a:extLst>
            </p:cNvPr>
            <p:cNvCxnSpPr>
              <a:cxnSpLocks/>
            </p:cNvCxnSpPr>
            <p:nvPr/>
          </p:nvCxnSpPr>
          <p:spPr bwMode="auto">
            <a:xfrm>
              <a:off x="1259632" y="3721716"/>
              <a:ext cx="0" cy="715396"/>
            </a:xfrm>
            <a:prstGeom prst="line">
              <a:avLst/>
            </a:prstGeom>
            <a:noFill/>
            <a:ln>
              <a:solidFill>
                <a:srgbClr val="FF0000"/>
              </a:solidFill>
            </a:ln>
          </p:spPr>
        </p:cxnSp>
        <p:cxnSp>
          <p:nvCxnSpPr>
            <p:cNvPr id="23" name="直接连接符 22">
              <a:extLst>
                <a:ext uri="{FF2B5EF4-FFF2-40B4-BE49-F238E27FC236}">
                  <a16:creationId xmlns:a16="http://schemas.microsoft.com/office/drawing/2014/main" id="{BB22941E-46DB-4259-9BAE-84B2A9079018}"/>
                </a:ext>
              </a:extLst>
            </p:cNvPr>
            <p:cNvCxnSpPr>
              <a:cxnSpLocks/>
            </p:cNvCxnSpPr>
            <p:nvPr/>
          </p:nvCxnSpPr>
          <p:spPr bwMode="auto">
            <a:xfrm>
              <a:off x="2843808" y="3721716"/>
              <a:ext cx="0" cy="715396"/>
            </a:xfrm>
            <a:prstGeom prst="line">
              <a:avLst/>
            </a:prstGeom>
            <a:noFill/>
            <a:ln>
              <a:solidFill>
                <a:srgbClr val="FF0000"/>
              </a:solidFill>
            </a:ln>
          </p:spPr>
        </p:cxnSp>
        <p:cxnSp>
          <p:nvCxnSpPr>
            <p:cNvPr id="21" name="直接箭头连接符 20">
              <a:extLst>
                <a:ext uri="{FF2B5EF4-FFF2-40B4-BE49-F238E27FC236}">
                  <a16:creationId xmlns:a16="http://schemas.microsoft.com/office/drawing/2014/main" id="{CEC48494-857D-40C9-A86D-483F63ED5F64}"/>
                </a:ext>
              </a:extLst>
            </p:cNvPr>
            <p:cNvCxnSpPr/>
            <p:nvPr/>
          </p:nvCxnSpPr>
          <p:spPr bwMode="auto">
            <a:xfrm>
              <a:off x="1259632" y="4077072"/>
              <a:ext cx="1584176" cy="0"/>
            </a:xfrm>
            <a:prstGeom prst="straightConnector1">
              <a:avLst/>
            </a:prstGeom>
            <a:noFill/>
            <a:ln>
              <a:solidFill>
                <a:srgbClr val="FF0000"/>
              </a:solidFill>
              <a:headEnd type="triangle" w="med" len="med"/>
              <a:tailEnd type="triangle" w="med" len="med"/>
            </a:ln>
          </p:spPr>
        </p:cxnSp>
        <p:sp>
          <p:nvSpPr>
            <p:cNvPr id="22" name="文本框 21">
              <a:extLst>
                <a:ext uri="{FF2B5EF4-FFF2-40B4-BE49-F238E27FC236}">
                  <a16:creationId xmlns:a16="http://schemas.microsoft.com/office/drawing/2014/main" id="{8FBDF88E-2DD0-4B87-8F0A-01E926280BB8}"/>
                </a:ext>
              </a:extLst>
            </p:cNvPr>
            <p:cNvSpPr txBox="1"/>
            <p:nvPr/>
          </p:nvSpPr>
          <p:spPr>
            <a:xfrm>
              <a:off x="1430724" y="3637400"/>
              <a:ext cx="1172116" cy="523220"/>
            </a:xfrm>
            <a:prstGeom prst="rect">
              <a:avLst/>
            </a:prstGeom>
            <a:noFill/>
          </p:spPr>
          <p:txBody>
            <a:bodyPr wrap="none" rtlCol="0">
              <a:spAutoFit/>
            </a:bodyPr>
            <a:lstStyle/>
            <a:p>
              <a:r>
                <a:rPr lang="en-US" altLang="zh-CN" dirty="0">
                  <a:solidFill>
                    <a:srgbClr val="FFFF00"/>
                  </a:solidFill>
                </a:rPr>
                <a:t>10.145</a:t>
              </a:r>
              <a:endParaRPr lang="zh-CN" altLang="en-US" dirty="0">
                <a:solidFill>
                  <a:srgbClr val="FFFF00"/>
                </a:solidFill>
              </a:endParaRPr>
            </a:p>
          </p:txBody>
        </p:sp>
      </p:grpSp>
    </p:spTree>
    <p:extLst>
      <p:ext uri="{BB962C8B-B14F-4D97-AF65-F5344CB8AC3E}">
        <p14:creationId xmlns:p14="http://schemas.microsoft.com/office/powerpoint/2010/main" val="240696488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ChangeArrowheads="1"/>
          </p:cNvSpPr>
          <p:nvPr/>
        </p:nvSpPr>
        <p:spPr bwMode="auto">
          <a:xfrm>
            <a:off x="608965" y="5157192"/>
            <a:ext cx="7921625" cy="14144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a:lnSpc>
                <a:spcPct val="125000"/>
              </a:lnSpc>
            </a:pPr>
            <a:r>
              <a:rPr lang="zh-CN" altLang="en-US" sz="2400" dirty="0"/>
              <a:t>　</a:t>
            </a:r>
            <a:r>
              <a:rPr lang="zh-CN" altLang="en-US" sz="2400"/>
              <a:t>　</a:t>
            </a:r>
            <a:r>
              <a:rPr lang="zh-CN" altLang="en-US" sz="2400" b="1">
                <a:solidFill>
                  <a:srgbClr val="660066"/>
                </a:solidFill>
                <a:latin typeface="新宋体" pitchFamily="49" charset="-122"/>
                <a:ea typeface="新宋体" pitchFamily="49" charset="-122"/>
              </a:rPr>
              <a:t>从对光点</a:t>
            </a:r>
            <a:r>
              <a:rPr lang="zh-CN" altLang="en-US" sz="2400" b="1" dirty="0">
                <a:solidFill>
                  <a:srgbClr val="660066"/>
                </a:solidFill>
                <a:latin typeface="新宋体" pitchFamily="49" charset="-122"/>
                <a:ea typeface="新宋体" pitchFamily="49" charset="-122"/>
              </a:rPr>
              <a:t>到最近清晰点的深度叫前景深</a:t>
            </a:r>
            <a:r>
              <a:rPr lang="zh-CN" altLang="en-US" sz="2400" b="1">
                <a:solidFill>
                  <a:srgbClr val="660066"/>
                </a:solidFill>
                <a:latin typeface="新宋体" pitchFamily="49" charset="-122"/>
                <a:ea typeface="新宋体" pitchFamily="49" charset="-122"/>
              </a:rPr>
              <a:t>，从对光点</a:t>
            </a:r>
            <a:r>
              <a:rPr lang="zh-CN" altLang="en-US" sz="2400" b="1" dirty="0">
                <a:solidFill>
                  <a:srgbClr val="660066"/>
                </a:solidFill>
                <a:latin typeface="新宋体" pitchFamily="49" charset="-122"/>
                <a:ea typeface="新宋体" pitchFamily="49" charset="-122"/>
              </a:rPr>
              <a:t>到最远清晰点的深度叫后景深。景深就是从最近清晰点到最远清晰点的深度。也叫做全景深。</a:t>
            </a:r>
          </a:p>
        </p:txBody>
      </p:sp>
      <p:pic>
        <p:nvPicPr>
          <p:cNvPr id="819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5371" y="2700898"/>
            <a:ext cx="7701170" cy="24562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4" descr="47471c530105wdy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7664" y="260648"/>
            <a:ext cx="5256584" cy="23540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4">
            <a:extLst>
              <a:ext uri="{FF2B5EF4-FFF2-40B4-BE49-F238E27FC236}">
                <a16:creationId xmlns:a16="http://schemas.microsoft.com/office/drawing/2014/main" id="{EAC53E10-0496-46DB-92DF-662B80D4D591}"/>
              </a:ext>
            </a:extLst>
          </p:cNvPr>
          <p:cNvSpPr>
            <a:spLocks noChangeArrowheads="1"/>
          </p:cNvSpPr>
          <p:nvPr/>
        </p:nvSpPr>
        <p:spPr bwMode="auto">
          <a:xfrm>
            <a:off x="228600" y="304800"/>
            <a:ext cx="3119264"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eaLnBrk="0" hangingPunct="0"/>
            <a:r>
              <a:rPr lang="en-US" altLang="zh-CN" sz="1800" b="0" i="1" dirty="0">
                <a:effectLst/>
                <a:latin typeface="宋体" charset="-122"/>
                <a:ea typeface="宋体" charset="-122"/>
              </a:rPr>
              <a:t>3.11 </a:t>
            </a:r>
            <a:r>
              <a:rPr lang="zh-CN" altLang="en-US" sz="1800" b="0" i="1" dirty="0">
                <a:effectLst/>
                <a:latin typeface="宋体" charset="-122"/>
                <a:ea typeface="宋体" charset="-122"/>
              </a:rPr>
              <a:t>系统精度与景深和焦深</a:t>
            </a:r>
            <a:endParaRPr kumimoji="0" lang="zh-CN" altLang="en-US" sz="1800" b="0" i="1" dirty="0">
              <a:effectLst/>
              <a:latin typeface="宋体" charset="-122"/>
              <a:ea typeface="宋体" charset="-122"/>
            </a:endParaRPr>
          </a:p>
        </p:txBody>
      </p:sp>
    </p:spTree>
    <p:extLst>
      <p:ext uri="{BB962C8B-B14F-4D97-AF65-F5344CB8AC3E}">
        <p14:creationId xmlns:p14="http://schemas.microsoft.com/office/powerpoint/2010/main" val="395119777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bwMode="auto">
          <a:xfrm>
            <a:off x="1042988" y="692150"/>
            <a:ext cx="7488237" cy="1873250"/>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algn="l">
              <a:lnSpc>
                <a:spcPct val="120000"/>
              </a:lnSpc>
            </a:pPr>
            <a:r>
              <a:rPr lang="zh-CN" altLang="en-US" sz="2800" b="1" dirty="0">
                <a:solidFill>
                  <a:srgbClr val="660066"/>
                </a:solidFill>
                <a:effectLst>
                  <a:outerShdw blurRad="38100" dist="38100" dir="2700000" algn="tl">
                    <a:srgbClr val="000000"/>
                  </a:outerShdw>
                </a:effectLst>
                <a:latin typeface="新宋体" pitchFamily="49" charset="-122"/>
                <a:ea typeface="新宋体" pitchFamily="49" charset="-122"/>
              </a:rPr>
              <a:t>光圈的大小对景深的影响</a:t>
            </a:r>
            <a:br>
              <a:rPr lang="zh-CN" altLang="en-US" sz="2800" b="1" dirty="0">
                <a:solidFill>
                  <a:srgbClr val="660066"/>
                </a:solidFill>
                <a:latin typeface="新宋体" pitchFamily="49" charset="-122"/>
                <a:ea typeface="新宋体" pitchFamily="49" charset="-122"/>
              </a:rPr>
            </a:br>
            <a:r>
              <a:rPr lang="zh-CN" altLang="en-US" sz="2800" b="1" dirty="0">
                <a:solidFill>
                  <a:srgbClr val="660066"/>
                </a:solidFill>
                <a:latin typeface="新宋体" pitchFamily="49" charset="-122"/>
                <a:ea typeface="新宋体" pitchFamily="49" charset="-122"/>
              </a:rPr>
              <a:t>光圈越大，景深越小；光圈越小，景深越大。</a:t>
            </a:r>
          </a:p>
        </p:txBody>
      </p:sp>
      <p:pic>
        <p:nvPicPr>
          <p:cNvPr id="9219" name="Picture 3" descr="99775284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4213" y="2636838"/>
            <a:ext cx="7920037" cy="35290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5" name="Rectangle 4">
            <a:extLst>
              <a:ext uri="{FF2B5EF4-FFF2-40B4-BE49-F238E27FC236}">
                <a16:creationId xmlns:a16="http://schemas.microsoft.com/office/drawing/2014/main" id="{EE3A0E07-0FAC-41BE-B7AA-2A320709C610}"/>
              </a:ext>
            </a:extLst>
          </p:cNvPr>
          <p:cNvSpPr>
            <a:spLocks noChangeArrowheads="1"/>
          </p:cNvSpPr>
          <p:nvPr/>
        </p:nvSpPr>
        <p:spPr bwMode="auto">
          <a:xfrm>
            <a:off x="228600" y="304800"/>
            <a:ext cx="3119264"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eaLnBrk="0" hangingPunct="0"/>
            <a:r>
              <a:rPr lang="en-US" altLang="zh-CN" sz="1800" b="0" i="1" dirty="0">
                <a:effectLst/>
                <a:latin typeface="宋体" charset="-122"/>
                <a:ea typeface="宋体" charset="-122"/>
              </a:rPr>
              <a:t>3.11 </a:t>
            </a:r>
            <a:r>
              <a:rPr lang="zh-CN" altLang="en-US" sz="1800" b="0" i="1" dirty="0">
                <a:effectLst/>
                <a:latin typeface="宋体" charset="-122"/>
                <a:ea typeface="宋体" charset="-122"/>
              </a:rPr>
              <a:t>系统精度与景深和焦深</a:t>
            </a:r>
            <a:endParaRPr kumimoji="0" lang="zh-CN" altLang="en-US" sz="1800" b="0" i="1" dirty="0">
              <a:effectLst/>
              <a:latin typeface="宋体" charset="-122"/>
              <a:ea typeface="宋体" charset="-122"/>
            </a:endParaRPr>
          </a:p>
        </p:txBody>
      </p:sp>
    </p:spTree>
    <p:extLst>
      <p:ext uri="{BB962C8B-B14F-4D97-AF65-F5344CB8AC3E}">
        <p14:creationId xmlns:p14="http://schemas.microsoft.com/office/powerpoint/2010/main" val="166066772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981676_aperture_f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43438" y="476250"/>
            <a:ext cx="3744912" cy="280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3" name="Picture 3" descr="981676_aperture_f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3438" y="3357563"/>
            <a:ext cx="3744912" cy="2757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4" name="Picture 4" descr="981676_aperture_f3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7088" y="3357563"/>
            <a:ext cx="3746500" cy="274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5"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5650" y="692150"/>
            <a:ext cx="3744913" cy="2205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4">
            <a:extLst>
              <a:ext uri="{FF2B5EF4-FFF2-40B4-BE49-F238E27FC236}">
                <a16:creationId xmlns:a16="http://schemas.microsoft.com/office/drawing/2014/main" id="{CDF15ABE-DC2D-4209-BFE5-3B0F5F23B313}"/>
              </a:ext>
            </a:extLst>
          </p:cNvPr>
          <p:cNvSpPr>
            <a:spLocks noChangeArrowheads="1"/>
          </p:cNvSpPr>
          <p:nvPr/>
        </p:nvSpPr>
        <p:spPr bwMode="auto">
          <a:xfrm>
            <a:off x="228600" y="304800"/>
            <a:ext cx="3119264"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eaLnBrk="0" hangingPunct="0"/>
            <a:r>
              <a:rPr lang="en-US" altLang="zh-CN" sz="1800" b="0" i="1" dirty="0">
                <a:effectLst/>
                <a:latin typeface="宋体" charset="-122"/>
                <a:ea typeface="宋体" charset="-122"/>
              </a:rPr>
              <a:t>3.11 </a:t>
            </a:r>
            <a:r>
              <a:rPr lang="zh-CN" altLang="en-US" sz="1800" b="0" i="1" dirty="0">
                <a:effectLst/>
                <a:latin typeface="宋体" charset="-122"/>
                <a:ea typeface="宋体" charset="-122"/>
              </a:rPr>
              <a:t>系统精度与景深和焦深</a:t>
            </a:r>
            <a:endParaRPr kumimoji="0" lang="zh-CN" altLang="en-US" sz="1800" b="0" i="1" dirty="0">
              <a:effectLst/>
              <a:latin typeface="宋体" charset="-122"/>
              <a:ea typeface="宋体" charset="-122"/>
            </a:endParaRPr>
          </a:p>
        </p:txBody>
      </p:sp>
    </p:spTree>
    <p:extLst>
      <p:ext uri="{BB962C8B-B14F-4D97-AF65-F5344CB8AC3E}">
        <p14:creationId xmlns:p14="http://schemas.microsoft.com/office/powerpoint/2010/main" val="195660037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bwMode="auto">
          <a:xfrm>
            <a:off x="1403349" y="836613"/>
            <a:ext cx="4968875" cy="719137"/>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r>
              <a:rPr lang="zh-CN" altLang="en-US" sz="3200" b="1" dirty="0">
                <a:solidFill>
                  <a:srgbClr val="660066"/>
                </a:solidFill>
                <a:effectLst>
                  <a:outerShdw blurRad="38100" dist="38100" dir="2700000" algn="tl">
                    <a:srgbClr val="000000"/>
                  </a:outerShdw>
                </a:effectLst>
                <a:latin typeface="新宋体" pitchFamily="49" charset="-122"/>
                <a:ea typeface="新宋体" pitchFamily="49" charset="-122"/>
              </a:rPr>
              <a:t>焦距的长短对景深的影响</a:t>
            </a:r>
          </a:p>
        </p:txBody>
      </p:sp>
      <p:sp>
        <p:nvSpPr>
          <p:cNvPr id="11267" name="Rectangle 3"/>
          <p:cNvSpPr>
            <a:spLocks noGrp="1" noChangeArrowheads="1"/>
          </p:cNvSpPr>
          <p:nvPr>
            <p:ph type="body" sz="half" idx="1"/>
          </p:nvPr>
        </p:nvSpPr>
        <p:spPr>
          <a:xfrm>
            <a:off x="1403350" y="1557338"/>
            <a:ext cx="4968875" cy="1160462"/>
          </a:xfrm>
        </p:spPr>
        <p:txBody>
          <a:bodyPr/>
          <a:lstStyle/>
          <a:p>
            <a:pPr>
              <a:lnSpc>
                <a:spcPct val="120000"/>
              </a:lnSpc>
              <a:buFontTx/>
              <a:buNone/>
            </a:pPr>
            <a:r>
              <a:rPr lang="zh-CN" altLang="en-US" sz="2800" b="1"/>
              <a:t>　</a:t>
            </a:r>
            <a:r>
              <a:rPr lang="zh-CN" altLang="en-US" sz="2800" b="1">
                <a:solidFill>
                  <a:srgbClr val="660066"/>
                </a:solidFill>
                <a:latin typeface="新宋体" pitchFamily="49" charset="-122"/>
                <a:ea typeface="新宋体" pitchFamily="49" charset="-122"/>
              </a:rPr>
              <a:t>镜头焦距越长，景深越小；焦距越短，景深越大。</a:t>
            </a:r>
          </a:p>
        </p:txBody>
      </p:sp>
      <p:grpSp>
        <p:nvGrpSpPr>
          <p:cNvPr id="11268" name="Group 4"/>
          <p:cNvGrpSpPr>
            <a:grpSpLocks/>
          </p:cNvGrpSpPr>
          <p:nvPr/>
        </p:nvGrpSpPr>
        <p:grpSpPr bwMode="auto">
          <a:xfrm>
            <a:off x="1116013" y="2997200"/>
            <a:ext cx="6480175" cy="2520950"/>
            <a:chOff x="0" y="0"/>
            <a:chExt cx="3429" cy="1452"/>
          </a:xfrm>
        </p:grpSpPr>
        <p:sp>
          <p:nvSpPr>
            <p:cNvPr id="11269" name="Rectangle 5" descr="浅色竖线"/>
            <p:cNvSpPr>
              <a:spLocks noChangeArrowheads="1"/>
            </p:cNvSpPr>
            <p:nvPr/>
          </p:nvSpPr>
          <p:spPr bwMode="auto">
            <a:xfrm>
              <a:off x="2541" y="1225"/>
              <a:ext cx="544" cy="136"/>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grpSp>
          <p:nvGrpSpPr>
            <p:cNvPr id="11270" name="Group 6"/>
            <p:cNvGrpSpPr>
              <a:grpSpLocks/>
            </p:cNvGrpSpPr>
            <p:nvPr/>
          </p:nvGrpSpPr>
          <p:grpSpPr bwMode="auto">
            <a:xfrm rot="5400000">
              <a:off x="479" y="434"/>
              <a:ext cx="317" cy="174"/>
              <a:chOff x="0" y="0"/>
              <a:chExt cx="538" cy="342"/>
            </a:xfrm>
          </p:grpSpPr>
          <p:sp>
            <p:nvSpPr>
              <p:cNvPr id="11271" name="AutoShape 7"/>
              <p:cNvSpPr>
                <a:spLocks noChangeArrowheads="1"/>
              </p:cNvSpPr>
              <p:nvPr/>
            </p:nvSpPr>
            <p:spPr bwMode="auto">
              <a:xfrm>
                <a:off x="0" y="158"/>
                <a:ext cx="538" cy="184"/>
              </a:xfrm>
              <a:prstGeom prst="roundRect">
                <a:avLst>
                  <a:gd name="adj" fmla="val 16667"/>
                </a:avLst>
              </a:prstGeom>
              <a:solidFill>
                <a:srgbClr val="96969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11272" name="AutoShape 8"/>
              <p:cNvSpPr>
                <a:spLocks noChangeArrowheads="1"/>
              </p:cNvSpPr>
              <p:nvPr/>
            </p:nvSpPr>
            <p:spPr bwMode="auto">
              <a:xfrm>
                <a:off x="154" y="0"/>
                <a:ext cx="231" cy="184"/>
              </a:xfrm>
              <a:prstGeom prst="roundRect">
                <a:avLst>
                  <a:gd name="adj" fmla="val 16667"/>
                </a:avLst>
              </a:prstGeom>
              <a:solidFill>
                <a:srgbClr val="969696"/>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11273" name="Line 9"/>
              <p:cNvSpPr>
                <a:spLocks noChangeShapeType="1"/>
              </p:cNvSpPr>
              <p:nvPr/>
            </p:nvSpPr>
            <p:spPr bwMode="auto">
              <a:xfrm>
                <a:off x="154" y="160"/>
                <a:ext cx="227" cy="0"/>
              </a:xfrm>
              <a:prstGeom prst="line">
                <a:avLst/>
              </a:prstGeom>
              <a:noFill/>
              <a:ln w="9525">
                <a:solidFill>
                  <a:srgbClr val="CCFF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11274" name="Line 10"/>
              <p:cNvSpPr>
                <a:spLocks noChangeShapeType="1"/>
              </p:cNvSpPr>
              <p:nvPr/>
            </p:nvSpPr>
            <p:spPr bwMode="auto">
              <a:xfrm>
                <a:off x="154" y="69"/>
                <a:ext cx="227" cy="0"/>
              </a:xfrm>
              <a:prstGeom prst="line">
                <a:avLst/>
              </a:prstGeom>
              <a:noFill/>
              <a:ln w="9525">
                <a:solidFill>
                  <a:srgbClr val="8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11275" name="Oval 11"/>
              <p:cNvSpPr>
                <a:spLocks noChangeArrowheads="1"/>
              </p:cNvSpPr>
              <p:nvPr/>
            </p:nvSpPr>
            <p:spPr bwMode="auto">
              <a:xfrm>
                <a:off x="408" y="197"/>
                <a:ext cx="91" cy="90"/>
              </a:xfrm>
              <a:prstGeom prst="ellipse">
                <a:avLst/>
              </a:prstGeom>
              <a:noFill/>
              <a:ln w="9525">
                <a:solidFill>
                  <a:srgbClr val="CCFF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grpSp>
        <p:sp>
          <p:nvSpPr>
            <p:cNvPr id="11276" name="Text Box 12"/>
            <p:cNvSpPr txBox="1">
              <a:spLocks noChangeArrowheads="1"/>
            </p:cNvSpPr>
            <p:nvPr/>
          </p:nvSpPr>
          <p:spPr bwMode="auto">
            <a:xfrm>
              <a:off x="136" y="0"/>
              <a:ext cx="816" cy="2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800">
                  <a:solidFill>
                    <a:srgbClr val="800080"/>
                  </a:solidFill>
                  <a:latin typeface="宋体" charset="-122"/>
                </a:rPr>
                <a:t>F=50mm</a:t>
              </a:r>
            </a:p>
          </p:txBody>
        </p:sp>
        <p:sp>
          <p:nvSpPr>
            <p:cNvPr id="11277" name="AutoShape 13"/>
            <p:cNvSpPr>
              <a:spLocks noChangeArrowheads="1"/>
            </p:cNvSpPr>
            <p:nvPr/>
          </p:nvSpPr>
          <p:spPr bwMode="auto">
            <a:xfrm rot="5400000">
              <a:off x="295" y="1245"/>
              <a:ext cx="317" cy="94"/>
            </a:xfrm>
            <a:prstGeom prst="roundRect">
              <a:avLst>
                <a:gd name="adj" fmla="val 16667"/>
              </a:avLst>
            </a:prstGeom>
            <a:solidFill>
              <a:srgbClr val="96969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11278" name="AutoShape 14"/>
            <p:cNvSpPr>
              <a:spLocks noChangeArrowheads="1"/>
            </p:cNvSpPr>
            <p:nvPr/>
          </p:nvSpPr>
          <p:spPr bwMode="auto">
            <a:xfrm rot="5400000">
              <a:off x="544" y="1178"/>
              <a:ext cx="136" cy="227"/>
            </a:xfrm>
            <a:prstGeom prst="roundRect">
              <a:avLst>
                <a:gd name="adj" fmla="val 16667"/>
              </a:avLst>
            </a:prstGeom>
            <a:solidFill>
              <a:srgbClr val="969696"/>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11279" name="Line 15"/>
            <p:cNvSpPr>
              <a:spLocks noChangeShapeType="1"/>
            </p:cNvSpPr>
            <p:nvPr/>
          </p:nvSpPr>
          <p:spPr bwMode="auto">
            <a:xfrm rot="5400000">
              <a:off x="433" y="1291"/>
              <a:ext cx="133" cy="0"/>
            </a:xfrm>
            <a:prstGeom prst="line">
              <a:avLst/>
            </a:prstGeom>
            <a:noFill/>
            <a:ln w="9525">
              <a:solidFill>
                <a:srgbClr val="CCFF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11280" name="Line 16"/>
            <p:cNvSpPr>
              <a:spLocks noChangeShapeType="1"/>
            </p:cNvSpPr>
            <p:nvPr/>
          </p:nvSpPr>
          <p:spPr bwMode="auto">
            <a:xfrm rot="5400000">
              <a:off x="623" y="1291"/>
              <a:ext cx="133" cy="0"/>
            </a:xfrm>
            <a:prstGeom prst="line">
              <a:avLst/>
            </a:prstGeom>
            <a:noFill/>
            <a:ln w="9525">
              <a:solidFill>
                <a:srgbClr val="8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11281" name="Oval 17"/>
            <p:cNvSpPr>
              <a:spLocks noChangeArrowheads="1"/>
            </p:cNvSpPr>
            <p:nvPr/>
          </p:nvSpPr>
          <p:spPr bwMode="auto">
            <a:xfrm rot="5400000">
              <a:off x="432" y="1378"/>
              <a:ext cx="54" cy="46"/>
            </a:xfrm>
            <a:prstGeom prst="ellipse">
              <a:avLst/>
            </a:prstGeom>
            <a:noFill/>
            <a:ln w="9525">
              <a:solidFill>
                <a:srgbClr val="CCFF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11282" name="Text Box 18"/>
            <p:cNvSpPr txBox="1">
              <a:spLocks noChangeArrowheads="1"/>
            </p:cNvSpPr>
            <p:nvPr/>
          </p:nvSpPr>
          <p:spPr bwMode="auto">
            <a:xfrm>
              <a:off x="91" y="862"/>
              <a:ext cx="680" cy="2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400" b="1">
                  <a:solidFill>
                    <a:srgbClr val="800080"/>
                  </a:solidFill>
                  <a:latin typeface="宋体" charset="-122"/>
                </a:rPr>
                <a:t>F=130mm</a:t>
              </a:r>
            </a:p>
          </p:txBody>
        </p:sp>
        <p:sp>
          <p:nvSpPr>
            <p:cNvPr id="11283" name="Line 19"/>
            <p:cNvSpPr>
              <a:spLocks noChangeShapeType="1"/>
            </p:cNvSpPr>
            <p:nvPr/>
          </p:nvSpPr>
          <p:spPr bwMode="auto">
            <a:xfrm rot="5400000">
              <a:off x="522" y="1293"/>
              <a:ext cx="136" cy="0"/>
            </a:xfrm>
            <a:prstGeom prst="line">
              <a:avLst/>
            </a:prstGeom>
            <a:noFill/>
            <a:ln w="9525">
              <a:solidFill>
                <a:srgbClr val="C0C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11284" name="Line 20"/>
            <p:cNvSpPr>
              <a:spLocks noChangeShapeType="1"/>
            </p:cNvSpPr>
            <p:nvPr/>
          </p:nvSpPr>
          <p:spPr bwMode="auto">
            <a:xfrm flipV="1">
              <a:off x="726" y="1289"/>
              <a:ext cx="2041" cy="0"/>
            </a:xfrm>
            <a:prstGeom prst="line">
              <a:avLst/>
            </a:prstGeom>
            <a:noFill/>
            <a:ln w="9525">
              <a:solidFill>
                <a:schemeClr val="tx1"/>
              </a:solidFill>
              <a:prstDash val="lg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11285" name="Line 21"/>
            <p:cNvSpPr>
              <a:spLocks noChangeShapeType="1"/>
            </p:cNvSpPr>
            <p:nvPr/>
          </p:nvSpPr>
          <p:spPr bwMode="auto">
            <a:xfrm flipV="1">
              <a:off x="2758" y="1134"/>
              <a:ext cx="0" cy="318"/>
            </a:xfrm>
            <a:prstGeom prst="line">
              <a:avLst/>
            </a:prstGeom>
            <a:noFill/>
            <a:ln w="9525">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11286" name="Rectangle 22" descr="浅色竖线"/>
            <p:cNvSpPr>
              <a:spLocks noChangeArrowheads="1"/>
            </p:cNvSpPr>
            <p:nvPr/>
          </p:nvSpPr>
          <p:spPr bwMode="auto">
            <a:xfrm>
              <a:off x="2249" y="454"/>
              <a:ext cx="1180" cy="136"/>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11287" name="Line 23"/>
            <p:cNvSpPr>
              <a:spLocks noChangeShapeType="1"/>
            </p:cNvSpPr>
            <p:nvPr/>
          </p:nvSpPr>
          <p:spPr bwMode="auto">
            <a:xfrm>
              <a:off x="726" y="517"/>
              <a:ext cx="2041" cy="0"/>
            </a:xfrm>
            <a:prstGeom prst="line">
              <a:avLst/>
            </a:prstGeom>
            <a:noFill/>
            <a:ln w="9525">
              <a:solidFill>
                <a:schemeClr val="tx1"/>
              </a:solidFill>
              <a:prstDash val="lg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11288" name="Line 24"/>
            <p:cNvSpPr>
              <a:spLocks noChangeShapeType="1"/>
            </p:cNvSpPr>
            <p:nvPr/>
          </p:nvSpPr>
          <p:spPr bwMode="auto">
            <a:xfrm flipV="1">
              <a:off x="2758" y="363"/>
              <a:ext cx="0" cy="318"/>
            </a:xfrm>
            <a:prstGeom prst="line">
              <a:avLst/>
            </a:prstGeom>
            <a:noFill/>
            <a:ln w="9525">
              <a:solidFill>
                <a:srgbClr val="000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11289" name="Text Box 25"/>
            <p:cNvSpPr txBox="1">
              <a:spLocks noChangeArrowheads="1"/>
            </p:cNvSpPr>
            <p:nvPr/>
          </p:nvSpPr>
          <p:spPr bwMode="auto">
            <a:xfrm>
              <a:off x="0" y="1134"/>
              <a:ext cx="408" cy="2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800">
                  <a:solidFill>
                    <a:srgbClr val="800080"/>
                  </a:solidFill>
                  <a:latin typeface="宋体" charset="-122"/>
                </a:rPr>
                <a:t>f/4</a:t>
              </a:r>
            </a:p>
          </p:txBody>
        </p:sp>
        <p:sp>
          <p:nvSpPr>
            <p:cNvPr id="11290" name="Text Box 26"/>
            <p:cNvSpPr txBox="1">
              <a:spLocks noChangeArrowheads="1"/>
            </p:cNvSpPr>
            <p:nvPr/>
          </p:nvSpPr>
          <p:spPr bwMode="auto">
            <a:xfrm>
              <a:off x="45" y="363"/>
              <a:ext cx="408" cy="2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800">
                  <a:solidFill>
                    <a:srgbClr val="800080"/>
                  </a:solidFill>
                  <a:latin typeface="宋体" charset="-122"/>
                </a:rPr>
                <a:t>f/4</a:t>
              </a:r>
            </a:p>
          </p:txBody>
        </p:sp>
      </p:grpSp>
      <p:sp>
        <p:nvSpPr>
          <p:cNvPr id="28" name="Rectangle 4">
            <a:extLst>
              <a:ext uri="{FF2B5EF4-FFF2-40B4-BE49-F238E27FC236}">
                <a16:creationId xmlns:a16="http://schemas.microsoft.com/office/drawing/2014/main" id="{41814E11-F30E-4592-9CD8-E8C923FF8E17}"/>
              </a:ext>
            </a:extLst>
          </p:cNvPr>
          <p:cNvSpPr>
            <a:spLocks noChangeArrowheads="1"/>
          </p:cNvSpPr>
          <p:nvPr/>
        </p:nvSpPr>
        <p:spPr bwMode="auto">
          <a:xfrm>
            <a:off x="228600" y="304800"/>
            <a:ext cx="3119264"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eaLnBrk="0" hangingPunct="0"/>
            <a:r>
              <a:rPr lang="en-US" altLang="zh-CN" sz="1800" b="0" i="1" dirty="0">
                <a:effectLst/>
                <a:latin typeface="宋体" charset="-122"/>
                <a:ea typeface="宋体" charset="-122"/>
              </a:rPr>
              <a:t>3.11 </a:t>
            </a:r>
            <a:r>
              <a:rPr lang="zh-CN" altLang="en-US" sz="1800" b="0" i="1" dirty="0">
                <a:effectLst/>
                <a:latin typeface="宋体" charset="-122"/>
                <a:ea typeface="宋体" charset="-122"/>
              </a:rPr>
              <a:t>系统精度与景深和焦深</a:t>
            </a:r>
            <a:endParaRPr kumimoji="0" lang="zh-CN" altLang="en-US" sz="1800" b="0" i="1" dirty="0">
              <a:effectLst/>
              <a:latin typeface="宋体" charset="-122"/>
              <a:ea typeface="宋体" charset="-122"/>
            </a:endParaRPr>
          </a:p>
        </p:txBody>
      </p:sp>
    </p:spTree>
    <p:extLst>
      <p:ext uri="{BB962C8B-B14F-4D97-AF65-F5344CB8AC3E}">
        <p14:creationId xmlns:p14="http://schemas.microsoft.com/office/powerpoint/2010/main" val="357626595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bwMode="auto">
          <a:xfrm>
            <a:off x="1403350" y="836613"/>
            <a:ext cx="5184871" cy="647700"/>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r>
              <a:rPr lang="zh-CN" altLang="en-US" sz="3200" b="1" dirty="0">
                <a:solidFill>
                  <a:srgbClr val="660066"/>
                </a:solidFill>
                <a:effectLst>
                  <a:outerShdw blurRad="38100" dist="38100" dir="2700000" algn="tl">
                    <a:srgbClr val="000000"/>
                  </a:outerShdw>
                </a:effectLst>
              </a:rPr>
              <a:t>物距的远近对景深的影响</a:t>
            </a:r>
          </a:p>
        </p:txBody>
      </p:sp>
      <p:sp>
        <p:nvSpPr>
          <p:cNvPr id="12291" name="Rectangle 3"/>
          <p:cNvSpPr>
            <a:spLocks noGrp="1" noChangeArrowheads="1"/>
          </p:cNvSpPr>
          <p:nvPr>
            <p:ph type="body" idx="1"/>
          </p:nvPr>
        </p:nvSpPr>
        <p:spPr>
          <a:xfrm>
            <a:off x="1476375" y="1484313"/>
            <a:ext cx="4608513" cy="1368425"/>
          </a:xfrm>
        </p:spPr>
        <p:txBody>
          <a:bodyPr/>
          <a:lstStyle/>
          <a:p>
            <a:pPr>
              <a:lnSpc>
                <a:spcPct val="120000"/>
              </a:lnSpc>
            </a:pPr>
            <a:r>
              <a:rPr lang="zh-CN" altLang="en-US" b="1" dirty="0">
                <a:solidFill>
                  <a:srgbClr val="660066"/>
                </a:solidFill>
              </a:rPr>
              <a:t>距离越远，景深越大；距离越近，景深越小。</a:t>
            </a:r>
          </a:p>
        </p:txBody>
      </p:sp>
      <p:sp>
        <p:nvSpPr>
          <p:cNvPr id="12292" name="Rectangle 4" descr="浅色竖线"/>
          <p:cNvSpPr>
            <a:spLocks noChangeArrowheads="1"/>
          </p:cNvSpPr>
          <p:nvPr/>
        </p:nvSpPr>
        <p:spPr bwMode="auto">
          <a:xfrm>
            <a:off x="5545138" y="5146675"/>
            <a:ext cx="2079625" cy="255588"/>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12293" name="Rectangle 5" descr="浅色竖线"/>
          <p:cNvSpPr>
            <a:spLocks noChangeArrowheads="1"/>
          </p:cNvSpPr>
          <p:nvPr/>
        </p:nvSpPr>
        <p:spPr bwMode="auto">
          <a:xfrm>
            <a:off x="4714875" y="3708400"/>
            <a:ext cx="958850" cy="257175"/>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grpSp>
        <p:nvGrpSpPr>
          <p:cNvPr id="12294" name="Group 6"/>
          <p:cNvGrpSpPr>
            <a:grpSpLocks/>
          </p:cNvGrpSpPr>
          <p:nvPr/>
        </p:nvGrpSpPr>
        <p:grpSpPr bwMode="auto">
          <a:xfrm rot="5400000">
            <a:off x="2022475" y="3683000"/>
            <a:ext cx="598488" cy="306388"/>
            <a:chOff x="0" y="0"/>
            <a:chExt cx="538" cy="342"/>
          </a:xfrm>
        </p:grpSpPr>
        <p:sp>
          <p:nvSpPr>
            <p:cNvPr id="12295" name="AutoShape 7"/>
            <p:cNvSpPr>
              <a:spLocks noChangeArrowheads="1"/>
            </p:cNvSpPr>
            <p:nvPr/>
          </p:nvSpPr>
          <p:spPr bwMode="auto">
            <a:xfrm>
              <a:off x="0" y="158"/>
              <a:ext cx="538" cy="184"/>
            </a:xfrm>
            <a:prstGeom prst="roundRect">
              <a:avLst>
                <a:gd name="adj" fmla="val 16667"/>
              </a:avLst>
            </a:prstGeom>
            <a:solidFill>
              <a:srgbClr val="96969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12296" name="AutoShape 8"/>
            <p:cNvSpPr>
              <a:spLocks noChangeArrowheads="1"/>
            </p:cNvSpPr>
            <p:nvPr/>
          </p:nvSpPr>
          <p:spPr bwMode="auto">
            <a:xfrm>
              <a:off x="154" y="0"/>
              <a:ext cx="231" cy="184"/>
            </a:xfrm>
            <a:prstGeom prst="roundRect">
              <a:avLst>
                <a:gd name="adj" fmla="val 16667"/>
              </a:avLst>
            </a:prstGeom>
            <a:solidFill>
              <a:srgbClr val="969696"/>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12297" name="Line 9"/>
            <p:cNvSpPr>
              <a:spLocks noChangeShapeType="1"/>
            </p:cNvSpPr>
            <p:nvPr/>
          </p:nvSpPr>
          <p:spPr bwMode="auto">
            <a:xfrm>
              <a:off x="154" y="160"/>
              <a:ext cx="227" cy="0"/>
            </a:xfrm>
            <a:prstGeom prst="line">
              <a:avLst/>
            </a:prstGeom>
            <a:noFill/>
            <a:ln w="9525">
              <a:solidFill>
                <a:srgbClr val="CCFF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12298" name="Line 10"/>
            <p:cNvSpPr>
              <a:spLocks noChangeShapeType="1"/>
            </p:cNvSpPr>
            <p:nvPr/>
          </p:nvSpPr>
          <p:spPr bwMode="auto">
            <a:xfrm>
              <a:off x="154" y="69"/>
              <a:ext cx="227" cy="0"/>
            </a:xfrm>
            <a:prstGeom prst="line">
              <a:avLst/>
            </a:prstGeom>
            <a:noFill/>
            <a:ln w="9525">
              <a:solidFill>
                <a:srgbClr val="8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12299" name="Oval 11"/>
            <p:cNvSpPr>
              <a:spLocks noChangeArrowheads="1"/>
            </p:cNvSpPr>
            <p:nvPr/>
          </p:nvSpPr>
          <p:spPr bwMode="auto">
            <a:xfrm>
              <a:off x="408" y="197"/>
              <a:ext cx="91" cy="90"/>
            </a:xfrm>
            <a:prstGeom prst="ellipse">
              <a:avLst/>
            </a:prstGeom>
            <a:noFill/>
            <a:ln w="9525">
              <a:solidFill>
                <a:srgbClr val="CCFF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grpSp>
      <p:sp>
        <p:nvSpPr>
          <p:cNvPr id="12300" name="Text Box 12"/>
          <p:cNvSpPr txBox="1">
            <a:spLocks noChangeArrowheads="1"/>
          </p:cNvSpPr>
          <p:nvPr/>
        </p:nvSpPr>
        <p:spPr bwMode="auto">
          <a:xfrm>
            <a:off x="1595438" y="2852738"/>
            <a:ext cx="1439862"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800">
                <a:solidFill>
                  <a:srgbClr val="660066"/>
                </a:solidFill>
                <a:latin typeface="宋体" charset="-122"/>
              </a:rPr>
              <a:t>F=</a:t>
            </a:r>
            <a:r>
              <a:rPr lang="zh-CN" altLang="en-US" sz="2800">
                <a:solidFill>
                  <a:srgbClr val="660066"/>
                </a:solidFill>
                <a:latin typeface="宋体" charset="-122"/>
              </a:rPr>
              <a:t>５</a:t>
            </a:r>
            <a:r>
              <a:rPr lang="en-US" altLang="zh-CN" sz="2800">
                <a:solidFill>
                  <a:srgbClr val="660066"/>
                </a:solidFill>
                <a:latin typeface="宋体" charset="-122"/>
              </a:rPr>
              <a:t>0mm</a:t>
            </a:r>
          </a:p>
        </p:txBody>
      </p:sp>
      <p:sp>
        <p:nvSpPr>
          <p:cNvPr id="12301" name="Text Box 13"/>
          <p:cNvSpPr txBox="1">
            <a:spLocks noChangeArrowheads="1"/>
          </p:cNvSpPr>
          <p:nvPr/>
        </p:nvSpPr>
        <p:spPr bwMode="auto">
          <a:xfrm>
            <a:off x="1595438" y="4478338"/>
            <a:ext cx="1392237"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800">
                <a:solidFill>
                  <a:srgbClr val="660066"/>
                </a:solidFill>
                <a:latin typeface="宋体" charset="-122"/>
              </a:rPr>
              <a:t>F=50mm</a:t>
            </a:r>
          </a:p>
        </p:txBody>
      </p:sp>
      <p:sp>
        <p:nvSpPr>
          <p:cNvPr id="12302" name="Line 14"/>
          <p:cNvSpPr>
            <a:spLocks noChangeShapeType="1"/>
          </p:cNvSpPr>
          <p:nvPr/>
        </p:nvSpPr>
        <p:spPr bwMode="auto">
          <a:xfrm flipV="1">
            <a:off x="2459038" y="5281613"/>
            <a:ext cx="3998912" cy="0"/>
          </a:xfrm>
          <a:prstGeom prst="line">
            <a:avLst/>
          </a:prstGeom>
          <a:noFill/>
          <a:ln w="9525">
            <a:solidFill>
              <a:schemeClr val="tx1"/>
            </a:solidFill>
            <a:prstDash val="lg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12303" name="Line 15"/>
          <p:cNvSpPr>
            <a:spLocks noChangeShapeType="1"/>
          </p:cNvSpPr>
          <p:nvPr/>
        </p:nvSpPr>
        <p:spPr bwMode="auto">
          <a:xfrm flipV="1">
            <a:off x="6457950" y="4991100"/>
            <a:ext cx="0" cy="514350"/>
          </a:xfrm>
          <a:prstGeom prst="line">
            <a:avLst/>
          </a:prstGeom>
          <a:noFill/>
          <a:ln w="9525">
            <a:solidFill>
              <a:srgbClr val="000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12304" name="Line 16"/>
          <p:cNvSpPr>
            <a:spLocks noChangeShapeType="1"/>
          </p:cNvSpPr>
          <p:nvPr/>
        </p:nvSpPr>
        <p:spPr bwMode="auto">
          <a:xfrm>
            <a:off x="2474913" y="3827463"/>
            <a:ext cx="2640012" cy="0"/>
          </a:xfrm>
          <a:prstGeom prst="line">
            <a:avLst/>
          </a:prstGeom>
          <a:noFill/>
          <a:ln w="9525">
            <a:solidFill>
              <a:schemeClr val="tx1"/>
            </a:solidFill>
            <a:prstDash val="lg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12305" name="Line 17"/>
          <p:cNvSpPr>
            <a:spLocks noChangeShapeType="1"/>
          </p:cNvSpPr>
          <p:nvPr/>
        </p:nvSpPr>
        <p:spPr bwMode="auto">
          <a:xfrm flipV="1">
            <a:off x="5114925" y="3536950"/>
            <a:ext cx="0" cy="515938"/>
          </a:xfrm>
          <a:prstGeom prst="line">
            <a:avLst/>
          </a:prstGeom>
          <a:noFill/>
          <a:ln w="9525">
            <a:solidFill>
              <a:srgbClr val="000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12306" name="Text Box 18"/>
          <p:cNvSpPr txBox="1">
            <a:spLocks noChangeArrowheads="1"/>
          </p:cNvSpPr>
          <p:nvPr/>
        </p:nvSpPr>
        <p:spPr bwMode="auto">
          <a:xfrm>
            <a:off x="1195388" y="4991100"/>
            <a:ext cx="719137"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800">
                <a:solidFill>
                  <a:srgbClr val="660066"/>
                </a:solidFill>
                <a:latin typeface="宋体" charset="-122"/>
              </a:rPr>
              <a:t>f/8</a:t>
            </a:r>
          </a:p>
        </p:txBody>
      </p:sp>
      <p:sp>
        <p:nvSpPr>
          <p:cNvPr id="12307" name="Text Box 19"/>
          <p:cNvSpPr txBox="1">
            <a:spLocks noChangeArrowheads="1"/>
          </p:cNvSpPr>
          <p:nvPr/>
        </p:nvSpPr>
        <p:spPr bwMode="auto">
          <a:xfrm>
            <a:off x="1187450" y="3500438"/>
            <a:ext cx="719138"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800">
                <a:solidFill>
                  <a:srgbClr val="660066"/>
                </a:solidFill>
                <a:latin typeface="宋体" charset="-122"/>
              </a:rPr>
              <a:t>f/8</a:t>
            </a:r>
          </a:p>
        </p:txBody>
      </p:sp>
      <p:grpSp>
        <p:nvGrpSpPr>
          <p:cNvPr id="12308" name="Group 20"/>
          <p:cNvGrpSpPr>
            <a:grpSpLocks/>
          </p:cNvGrpSpPr>
          <p:nvPr/>
        </p:nvGrpSpPr>
        <p:grpSpPr bwMode="auto">
          <a:xfrm rot="5400000">
            <a:off x="2009775" y="5137150"/>
            <a:ext cx="598488" cy="306388"/>
            <a:chOff x="0" y="0"/>
            <a:chExt cx="538" cy="342"/>
          </a:xfrm>
        </p:grpSpPr>
        <p:sp>
          <p:nvSpPr>
            <p:cNvPr id="12309" name="AutoShape 21"/>
            <p:cNvSpPr>
              <a:spLocks noChangeArrowheads="1"/>
            </p:cNvSpPr>
            <p:nvPr/>
          </p:nvSpPr>
          <p:spPr bwMode="auto">
            <a:xfrm>
              <a:off x="0" y="158"/>
              <a:ext cx="538" cy="184"/>
            </a:xfrm>
            <a:prstGeom prst="roundRect">
              <a:avLst>
                <a:gd name="adj" fmla="val 16667"/>
              </a:avLst>
            </a:prstGeom>
            <a:solidFill>
              <a:srgbClr val="96969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12310" name="AutoShape 22"/>
            <p:cNvSpPr>
              <a:spLocks noChangeArrowheads="1"/>
            </p:cNvSpPr>
            <p:nvPr/>
          </p:nvSpPr>
          <p:spPr bwMode="auto">
            <a:xfrm>
              <a:off x="154" y="0"/>
              <a:ext cx="231" cy="184"/>
            </a:xfrm>
            <a:prstGeom prst="roundRect">
              <a:avLst>
                <a:gd name="adj" fmla="val 16667"/>
              </a:avLst>
            </a:prstGeom>
            <a:solidFill>
              <a:srgbClr val="969696"/>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12311" name="Line 23"/>
            <p:cNvSpPr>
              <a:spLocks noChangeShapeType="1"/>
            </p:cNvSpPr>
            <p:nvPr/>
          </p:nvSpPr>
          <p:spPr bwMode="auto">
            <a:xfrm>
              <a:off x="154" y="160"/>
              <a:ext cx="227" cy="0"/>
            </a:xfrm>
            <a:prstGeom prst="line">
              <a:avLst/>
            </a:prstGeom>
            <a:noFill/>
            <a:ln w="9525">
              <a:solidFill>
                <a:srgbClr val="CCFF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12312" name="Line 24"/>
            <p:cNvSpPr>
              <a:spLocks noChangeShapeType="1"/>
            </p:cNvSpPr>
            <p:nvPr/>
          </p:nvSpPr>
          <p:spPr bwMode="auto">
            <a:xfrm>
              <a:off x="154" y="69"/>
              <a:ext cx="227" cy="0"/>
            </a:xfrm>
            <a:prstGeom prst="line">
              <a:avLst/>
            </a:prstGeom>
            <a:noFill/>
            <a:ln w="9525">
              <a:solidFill>
                <a:srgbClr val="8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12313" name="Oval 25"/>
            <p:cNvSpPr>
              <a:spLocks noChangeArrowheads="1"/>
            </p:cNvSpPr>
            <p:nvPr/>
          </p:nvSpPr>
          <p:spPr bwMode="auto">
            <a:xfrm>
              <a:off x="408" y="197"/>
              <a:ext cx="91" cy="90"/>
            </a:xfrm>
            <a:prstGeom prst="ellipse">
              <a:avLst/>
            </a:prstGeom>
            <a:noFill/>
            <a:ln w="9525">
              <a:solidFill>
                <a:srgbClr val="CCFF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grpSp>
      <p:sp>
        <p:nvSpPr>
          <p:cNvPr id="27" name="Rectangle 4">
            <a:extLst>
              <a:ext uri="{FF2B5EF4-FFF2-40B4-BE49-F238E27FC236}">
                <a16:creationId xmlns:a16="http://schemas.microsoft.com/office/drawing/2014/main" id="{8303D340-E293-4898-9A14-55DF825DD72E}"/>
              </a:ext>
            </a:extLst>
          </p:cNvPr>
          <p:cNvSpPr>
            <a:spLocks noChangeArrowheads="1"/>
          </p:cNvSpPr>
          <p:nvPr/>
        </p:nvSpPr>
        <p:spPr bwMode="auto">
          <a:xfrm>
            <a:off x="228600" y="304800"/>
            <a:ext cx="3119264"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eaLnBrk="0" hangingPunct="0"/>
            <a:r>
              <a:rPr lang="en-US" altLang="zh-CN" sz="1800" b="0" i="1" dirty="0">
                <a:effectLst/>
                <a:latin typeface="宋体" charset="-122"/>
                <a:ea typeface="宋体" charset="-122"/>
              </a:rPr>
              <a:t>3.11 </a:t>
            </a:r>
            <a:r>
              <a:rPr lang="zh-CN" altLang="en-US" sz="1800" b="0" i="1" dirty="0">
                <a:effectLst/>
                <a:latin typeface="宋体" charset="-122"/>
                <a:ea typeface="宋体" charset="-122"/>
              </a:rPr>
              <a:t>系统精度与景深和焦深</a:t>
            </a:r>
            <a:endParaRPr kumimoji="0" lang="zh-CN" altLang="en-US" sz="1800" b="0" i="1" dirty="0">
              <a:effectLst/>
              <a:latin typeface="宋体" charset="-122"/>
              <a:ea typeface="宋体" charset="-122"/>
            </a:endParaRPr>
          </a:p>
        </p:txBody>
      </p:sp>
    </p:spTree>
    <p:extLst>
      <p:ext uri="{BB962C8B-B14F-4D97-AF65-F5344CB8AC3E}">
        <p14:creationId xmlns:p14="http://schemas.microsoft.com/office/powerpoint/2010/main" val="220036768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bwMode="auto">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endParaRPr lang="zh-CN" altLang="en-US"/>
          </a:p>
        </p:txBody>
      </p:sp>
      <p:sp>
        <p:nvSpPr>
          <p:cNvPr id="56323" name="Rectangle 3"/>
          <p:cNvSpPr>
            <a:spLocks noGrp="1" noChangeArrowheads="1"/>
          </p:cNvSpPr>
          <p:nvPr>
            <p:ph type="body" idx="1"/>
          </p:nvPr>
        </p:nvSpPr>
        <p:spPr/>
        <p:txBody>
          <a:bodyPr/>
          <a:lstStyle/>
          <a:p>
            <a:endParaRPr lang="zh-CN" altLang="en-US"/>
          </a:p>
        </p:txBody>
      </p:sp>
      <p:pic>
        <p:nvPicPr>
          <p:cNvPr id="56325" name="Picture 5" descr="ae80faeedf1f9ec3cf1b3ef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4">
            <a:extLst>
              <a:ext uri="{FF2B5EF4-FFF2-40B4-BE49-F238E27FC236}">
                <a16:creationId xmlns:a16="http://schemas.microsoft.com/office/drawing/2014/main" id="{D6C230C9-796C-4367-92AB-30AC8C97C841}"/>
              </a:ext>
            </a:extLst>
          </p:cNvPr>
          <p:cNvSpPr>
            <a:spLocks noChangeArrowheads="1"/>
          </p:cNvSpPr>
          <p:nvPr/>
        </p:nvSpPr>
        <p:spPr bwMode="auto">
          <a:xfrm>
            <a:off x="228600" y="304800"/>
            <a:ext cx="3119264"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eaLnBrk="0" hangingPunct="0"/>
            <a:r>
              <a:rPr lang="en-US" altLang="zh-CN" sz="1800" b="0" i="1" dirty="0">
                <a:effectLst/>
                <a:latin typeface="宋体" charset="-122"/>
                <a:ea typeface="宋体" charset="-122"/>
              </a:rPr>
              <a:t>3.11 </a:t>
            </a:r>
            <a:r>
              <a:rPr lang="zh-CN" altLang="en-US" sz="1800" b="0" i="1" dirty="0">
                <a:effectLst/>
                <a:latin typeface="宋体" charset="-122"/>
                <a:ea typeface="宋体" charset="-122"/>
              </a:rPr>
              <a:t>系统精度与景深和焦深</a:t>
            </a:r>
            <a:endParaRPr kumimoji="0" lang="zh-CN" altLang="en-US" sz="1800" b="0" i="1" dirty="0">
              <a:effectLst/>
              <a:latin typeface="宋体" charset="-122"/>
              <a:ea typeface="宋体" charset="-122"/>
            </a:endParaRPr>
          </a:p>
        </p:txBody>
      </p:sp>
    </p:spTree>
    <p:extLst>
      <p:ext uri="{BB962C8B-B14F-4D97-AF65-F5344CB8AC3E}">
        <p14:creationId xmlns:p14="http://schemas.microsoft.com/office/powerpoint/2010/main" val="307751849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Rectangle 3"/>
          <p:cNvSpPr>
            <a:spLocks noGrp="1" noChangeArrowheads="1"/>
          </p:cNvSpPr>
          <p:nvPr>
            <p:ph type="body" idx="1"/>
          </p:nvPr>
        </p:nvSpPr>
        <p:spPr>
          <a:xfrm>
            <a:off x="684213" y="1341438"/>
            <a:ext cx="7561262" cy="3311525"/>
          </a:xfrm>
        </p:spPr>
        <p:txBody>
          <a:bodyPr/>
          <a:lstStyle/>
          <a:p>
            <a:pPr>
              <a:lnSpc>
                <a:spcPct val="120000"/>
              </a:lnSpc>
            </a:pPr>
            <a:r>
              <a:rPr lang="zh-CN" altLang="en-US" b="1" dirty="0">
                <a:solidFill>
                  <a:srgbClr val="660066"/>
                </a:solidFill>
                <a:effectLst>
                  <a:outerShdw blurRad="38100" dist="38100" dir="2700000" algn="tl">
                    <a:srgbClr val="000000"/>
                  </a:outerShdw>
                </a:effectLst>
                <a:latin typeface="宋体" charset="-122"/>
              </a:rPr>
              <a:t>焦深</a:t>
            </a:r>
            <a:r>
              <a:rPr lang="zh-CN" altLang="en-US" dirty="0">
                <a:solidFill>
                  <a:srgbClr val="660066"/>
                </a:solidFill>
                <a:latin typeface="宋体" charset="-122"/>
              </a:rPr>
              <a:t>：</a:t>
            </a:r>
            <a:r>
              <a:rPr lang="zh-CN" altLang="en-US" b="1" dirty="0">
                <a:solidFill>
                  <a:srgbClr val="660066"/>
                </a:solidFill>
                <a:latin typeface="宋体" charset="-122"/>
              </a:rPr>
              <a:t>是指在保持影象较为清晰的前提下，焦点</a:t>
            </a:r>
            <a:r>
              <a:rPr lang="zh-CN" altLang="en-US" b="1" dirty="0">
                <a:solidFill>
                  <a:srgbClr val="660066"/>
                </a:solidFill>
              </a:rPr>
              <a:t>（焦平面）</a:t>
            </a:r>
            <a:r>
              <a:rPr lang="zh-CN" altLang="en-US" b="1" dirty="0">
                <a:solidFill>
                  <a:srgbClr val="660066"/>
                </a:solidFill>
                <a:latin typeface="宋体" charset="-122"/>
              </a:rPr>
              <a:t>沿着镜头光轴所                                     允许移动                                              的距离。</a:t>
            </a:r>
          </a:p>
        </p:txBody>
      </p:sp>
      <p:pic>
        <p:nvPicPr>
          <p:cNvPr id="19460" name="Picture 4" descr="2004092617323917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43213" y="2708275"/>
            <a:ext cx="5184775" cy="3384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4">
            <a:extLst>
              <a:ext uri="{FF2B5EF4-FFF2-40B4-BE49-F238E27FC236}">
                <a16:creationId xmlns:a16="http://schemas.microsoft.com/office/drawing/2014/main" id="{D8B5A779-F29A-4299-B6FB-F1E362AC4E0C}"/>
              </a:ext>
            </a:extLst>
          </p:cNvPr>
          <p:cNvSpPr>
            <a:spLocks noChangeArrowheads="1"/>
          </p:cNvSpPr>
          <p:nvPr/>
        </p:nvSpPr>
        <p:spPr bwMode="auto">
          <a:xfrm>
            <a:off x="228600" y="304800"/>
            <a:ext cx="3119264"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eaLnBrk="0" hangingPunct="0"/>
            <a:r>
              <a:rPr lang="en-US" altLang="zh-CN" sz="1800" b="0" i="1" dirty="0">
                <a:effectLst/>
                <a:latin typeface="宋体" charset="-122"/>
                <a:ea typeface="宋体" charset="-122"/>
              </a:rPr>
              <a:t>3.11 </a:t>
            </a:r>
            <a:r>
              <a:rPr lang="zh-CN" altLang="en-US" sz="1800" b="0" i="1" dirty="0">
                <a:effectLst/>
                <a:latin typeface="宋体" charset="-122"/>
                <a:ea typeface="宋体" charset="-122"/>
              </a:rPr>
              <a:t>系统精度与景深和焦深</a:t>
            </a:r>
            <a:endParaRPr kumimoji="0" lang="zh-CN" altLang="en-US" sz="1800" b="0" i="1" dirty="0">
              <a:effectLst/>
              <a:latin typeface="宋体" charset="-122"/>
              <a:ea typeface="宋体" charset="-122"/>
            </a:endParaRPr>
          </a:p>
        </p:txBody>
      </p:sp>
    </p:spTree>
    <p:extLst>
      <p:ext uri="{BB962C8B-B14F-4D97-AF65-F5344CB8AC3E}">
        <p14:creationId xmlns:p14="http://schemas.microsoft.com/office/powerpoint/2010/main" val="418680371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bwMode="auto">
          <a:xfrm>
            <a:off x="1835150" y="692150"/>
            <a:ext cx="6130925" cy="706438"/>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normAutofit/>
          </a:bodyPr>
          <a:lstStyle/>
          <a:p>
            <a:pPr>
              <a:lnSpc>
                <a:spcPct val="115000"/>
              </a:lnSpc>
              <a:spcBef>
                <a:spcPct val="10000"/>
              </a:spcBef>
            </a:pPr>
            <a:r>
              <a:rPr lang="zh-CN" altLang="en-US" sz="3600" b="1" dirty="0">
                <a:solidFill>
                  <a:schemeClr val="tx1"/>
                </a:solidFill>
                <a:effectLst>
                  <a:outerShdw blurRad="38100" dist="38100" dir="2700000" algn="tl">
                    <a:srgbClr val="000000"/>
                  </a:outerShdw>
                </a:effectLst>
              </a:rPr>
              <a:t>焦深与景深的异同</a:t>
            </a:r>
          </a:p>
        </p:txBody>
      </p:sp>
      <p:sp>
        <p:nvSpPr>
          <p:cNvPr id="21507" name="Rectangle 3"/>
          <p:cNvSpPr>
            <a:spLocks noChangeArrowheads="1"/>
          </p:cNvSpPr>
          <p:nvPr/>
        </p:nvSpPr>
        <p:spPr bwMode="auto">
          <a:xfrm>
            <a:off x="1042988" y="1484313"/>
            <a:ext cx="7272337" cy="432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0000"/>
              </a:lnSpc>
              <a:spcBef>
                <a:spcPct val="15000"/>
              </a:spcBef>
            </a:pPr>
            <a:r>
              <a:rPr lang="zh-CN" altLang="en-US" sz="2800" b="1" dirty="0">
                <a:solidFill>
                  <a:schemeClr val="tx1"/>
                </a:solidFill>
                <a:effectLst/>
              </a:rPr>
              <a:t>１、焦深是针对影象的焦平面可允许移动的距离而言的；景深则是针对被摄体能被记录得较为清晰的范围而言的。</a:t>
            </a:r>
          </a:p>
          <a:p>
            <a:pPr>
              <a:lnSpc>
                <a:spcPct val="120000"/>
              </a:lnSpc>
              <a:spcBef>
                <a:spcPct val="15000"/>
              </a:spcBef>
            </a:pPr>
            <a:r>
              <a:rPr lang="zh-CN" altLang="en-US" sz="2800" b="1" dirty="0">
                <a:solidFill>
                  <a:schemeClr val="tx1"/>
                </a:solidFill>
                <a:effectLst/>
              </a:rPr>
              <a:t>２、当摄距缩短时，景深减小，焦深则是增加。当物体与影象距镜头同样距离时，即产生</a:t>
            </a:r>
            <a:r>
              <a:rPr lang="en-US" altLang="zh-CN" sz="2800" b="1" dirty="0">
                <a:solidFill>
                  <a:schemeClr val="tx1"/>
                </a:solidFill>
                <a:effectLst/>
                <a:latin typeface="宋体" charset="-122"/>
              </a:rPr>
              <a:t>1</a:t>
            </a:r>
            <a:r>
              <a:rPr lang="zh-CN" altLang="en-US" sz="2800" b="1" dirty="0">
                <a:solidFill>
                  <a:schemeClr val="tx1"/>
                </a:solidFill>
                <a:effectLst/>
                <a:latin typeface="宋体" charset="-122"/>
              </a:rPr>
              <a:t>：</a:t>
            </a:r>
            <a:r>
              <a:rPr lang="en-US" altLang="zh-CN" sz="2800" b="1" dirty="0">
                <a:solidFill>
                  <a:schemeClr val="tx1"/>
                </a:solidFill>
                <a:effectLst/>
                <a:latin typeface="宋体" charset="-122"/>
              </a:rPr>
              <a:t>1</a:t>
            </a:r>
            <a:r>
              <a:rPr lang="zh-CN" altLang="en-US" sz="2800" b="1" dirty="0">
                <a:solidFill>
                  <a:schemeClr val="tx1"/>
                </a:solidFill>
                <a:effectLst/>
              </a:rPr>
              <a:t>的影象时，焦深与景深是相等的。</a:t>
            </a:r>
          </a:p>
          <a:p>
            <a:pPr>
              <a:lnSpc>
                <a:spcPct val="120000"/>
              </a:lnSpc>
              <a:spcBef>
                <a:spcPct val="15000"/>
              </a:spcBef>
            </a:pPr>
            <a:r>
              <a:rPr lang="zh-CN" altLang="en-US" sz="2800" b="1" dirty="0">
                <a:solidFill>
                  <a:schemeClr val="tx1"/>
                </a:solidFill>
                <a:effectLst/>
              </a:rPr>
              <a:t>３、当景物的成像比例减小时，如使用短焦镜头、拉大摄距等，景深增加焦深减小。</a:t>
            </a:r>
          </a:p>
        </p:txBody>
      </p:sp>
      <p:sp>
        <p:nvSpPr>
          <p:cNvPr id="5" name="Rectangle 4">
            <a:extLst>
              <a:ext uri="{FF2B5EF4-FFF2-40B4-BE49-F238E27FC236}">
                <a16:creationId xmlns:a16="http://schemas.microsoft.com/office/drawing/2014/main" id="{E6B004E8-122B-4B9F-A59F-80D8C658EF59}"/>
              </a:ext>
            </a:extLst>
          </p:cNvPr>
          <p:cNvSpPr>
            <a:spLocks noChangeArrowheads="1"/>
          </p:cNvSpPr>
          <p:nvPr/>
        </p:nvSpPr>
        <p:spPr bwMode="auto">
          <a:xfrm>
            <a:off x="228600" y="304800"/>
            <a:ext cx="3119264"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eaLnBrk="0" hangingPunct="0"/>
            <a:r>
              <a:rPr lang="en-US" altLang="zh-CN" sz="1800" b="0" i="1" dirty="0">
                <a:effectLst/>
                <a:latin typeface="宋体" charset="-122"/>
                <a:ea typeface="宋体" charset="-122"/>
              </a:rPr>
              <a:t>3.11 </a:t>
            </a:r>
            <a:r>
              <a:rPr lang="zh-CN" altLang="en-US" sz="1800" b="0" i="1" dirty="0">
                <a:effectLst/>
                <a:latin typeface="宋体" charset="-122"/>
                <a:ea typeface="宋体" charset="-122"/>
              </a:rPr>
              <a:t>系统精度与景深和焦深</a:t>
            </a:r>
            <a:endParaRPr kumimoji="0" lang="zh-CN" altLang="en-US" sz="1800" b="0" i="1" dirty="0">
              <a:effectLst/>
              <a:latin typeface="宋体" charset="-122"/>
              <a:ea typeface="宋体" charset="-122"/>
            </a:endParaRPr>
          </a:p>
        </p:txBody>
      </p:sp>
    </p:spTree>
    <p:extLst>
      <p:ext uri="{BB962C8B-B14F-4D97-AF65-F5344CB8AC3E}">
        <p14:creationId xmlns:p14="http://schemas.microsoft.com/office/powerpoint/2010/main" val="9586557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body" idx="1"/>
          </p:nvPr>
        </p:nvSpPr>
        <p:spPr>
          <a:xfrm>
            <a:off x="827088" y="981075"/>
            <a:ext cx="7561262" cy="4895850"/>
          </a:xfrm>
        </p:spPr>
        <p:txBody>
          <a:bodyPr/>
          <a:lstStyle/>
          <a:p>
            <a:pPr marL="0" indent="0">
              <a:lnSpc>
                <a:spcPct val="120000"/>
              </a:lnSpc>
              <a:buFontTx/>
              <a:buNone/>
            </a:pPr>
            <a:r>
              <a:rPr lang="en-US" altLang="zh-CN" sz="2800" b="1" dirty="0"/>
              <a:t>4</a:t>
            </a:r>
            <a:r>
              <a:rPr lang="zh-CN" altLang="en-US" sz="2800" b="1" dirty="0"/>
              <a:t>、当景物的成像比例减小时，使用短焦镜头、拉大摄距等，景深增大；焦深减小。</a:t>
            </a:r>
            <a:br>
              <a:rPr lang="zh-CN" altLang="en-US" sz="2800" b="1" dirty="0"/>
            </a:br>
            <a:r>
              <a:rPr lang="zh-CN" altLang="en-US" sz="2800" b="1" dirty="0"/>
              <a:t> </a:t>
            </a:r>
            <a:r>
              <a:rPr lang="en-US" altLang="zh-CN" sz="2800" b="1" dirty="0"/>
              <a:t>5</a:t>
            </a:r>
            <a:r>
              <a:rPr lang="zh-CN" altLang="en-US" sz="2800" b="1" dirty="0"/>
              <a:t>、当减小光圈时，景深和焦深都增大；增大光圈时，景深和焦深都减小。 </a:t>
            </a:r>
            <a:br>
              <a:rPr lang="zh-CN" altLang="en-US" sz="2800" b="1" dirty="0"/>
            </a:br>
            <a:r>
              <a:rPr lang="zh-CN" altLang="en-US" sz="2800" b="1" dirty="0"/>
              <a:t> </a:t>
            </a:r>
            <a:r>
              <a:rPr lang="en-US" altLang="zh-CN" sz="2800" b="1" dirty="0"/>
              <a:t>6</a:t>
            </a:r>
            <a:r>
              <a:rPr lang="zh-CN" altLang="en-US" sz="2800" b="1" dirty="0"/>
              <a:t>、当降低对影像的清晰度要求时，景深和焦深都增大；当提高对影像的清晰度要求时，景深和焦深都减小。 </a:t>
            </a:r>
            <a:br>
              <a:rPr lang="zh-CN" altLang="en-US" sz="2800" b="1" dirty="0"/>
            </a:br>
            <a:r>
              <a:rPr lang="en-US" altLang="zh-CN" sz="2800" b="1" dirty="0"/>
              <a:t>7</a:t>
            </a:r>
            <a:r>
              <a:rPr lang="zh-CN" altLang="en-US" sz="2800" b="1" dirty="0"/>
              <a:t>、焦深在很大程度上与相机的制造有关；景深在很大程度上与被摄体的再现有关。 </a:t>
            </a:r>
          </a:p>
        </p:txBody>
      </p:sp>
      <p:sp>
        <p:nvSpPr>
          <p:cNvPr id="4" name="Rectangle 4">
            <a:extLst>
              <a:ext uri="{FF2B5EF4-FFF2-40B4-BE49-F238E27FC236}">
                <a16:creationId xmlns:a16="http://schemas.microsoft.com/office/drawing/2014/main" id="{A9DF6395-EA0E-4D8C-A0AA-A6CFA6F85361}"/>
              </a:ext>
            </a:extLst>
          </p:cNvPr>
          <p:cNvSpPr>
            <a:spLocks noChangeArrowheads="1"/>
          </p:cNvSpPr>
          <p:nvPr/>
        </p:nvSpPr>
        <p:spPr bwMode="auto">
          <a:xfrm>
            <a:off x="228600" y="304800"/>
            <a:ext cx="3119264"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eaLnBrk="0" hangingPunct="0"/>
            <a:r>
              <a:rPr lang="en-US" altLang="zh-CN" sz="1800" b="0" i="1" dirty="0">
                <a:effectLst/>
                <a:latin typeface="宋体" charset="-122"/>
                <a:ea typeface="宋体" charset="-122"/>
              </a:rPr>
              <a:t>3.11 </a:t>
            </a:r>
            <a:r>
              <a:rPr lang="zh-CN" altLang="en-US" sz="1800" b="0" i="1" dirty="0">
                <a:effectLst/>
                <a:latin typeface="宋体" charset="-122"/>
                <a:ea typeface="宋体" charset="-122"/>
              </a:rPr>
              <a:t>系统精度与景深和焦深</a:t>
            </a:r>
            <a:endParaRPr kumimoji="0" lang="zh-CN" altLang="en-US" sz="1800" b="0" i="1" dirty="0">
              <a:effectLst/>
              <a:latin typeface="宋体" charset="-122"/>
              <a:ea typeface="宋体" charset="-122"/>
            </a:endParaRPr>
          </a:p>
        </p:txBody>
      </p:sp>
    </p:spTree>
    <p:extLst>
      <p:ext uri="{BB962C8B-B14F-4D97-AF65-F5344CB8AC3E}">
        <p14:creationId xmlns:p14="http://schemas.microsoft.com/office/powerpoint/2010/main" val="234349625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1475" name="Oval 3" descr="花岗岩"/>
          <p:cNvSpPr>
            <a:spLocks noChangeArrowheads="1"/>
          </p:cNvSpPr>
          <p:nvPr/>
        </p:nvSpPr>
        <p:spPr bwMode="auto">
          <a:xfrm>
            <a:off x="971600" y="1340768"/>
            <a:ext cx="7127875" cy="3527425"/>
          </a:xfrm>
          <a:prstGeom prst="ellipse">
            <a:avLst/>
          </a:prstGeom>
          <a:blipFill dpi="0" rotWithShape="1">
            <a:blip r:embed="rId2"/>
            <a:srcRect/>
            <a:tile tx="0" ty="0" sx="100000" sy="100000" flip="none" algn="tl"/>
          </a:blipFill>
          <a:ln w="19050" algn="ctr">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4000" dirty="0">
                <a:solidFill>
                  <a:srgbClr val="FC3A3A"/>
                </a:solidFill>
                <a:effectLst>
                  <a:outerShdw blurRad="38100" dist="38100" dir="2700000" algn="tl">
                    <a:srgbClr val="000000"/>
                  </a:outerShdw>
                </a:effectLst>
                <a:ea typeface="宋体" pitchFamily="2" charset="-122"/>
              </a:rPr>
              <a:t>3</a:t>
            </a:r>
            <a:r>
              <a:rPr kumimoji="1" lang="en-US" altLang="zh-CN" sz="4000" b="1" dirty="0">
                <a:solidFill>
                  <a:srgbClr val="FC3A3A"/>
                </a:solidFill>
                <a:effectLst>
                  <a:outerShdw blurRad="38100" dist="38100" dir="2700000" algn="tl">
                    <a:srgbClr val="000000"/>
                  </a:outerShdw>
                </a:effectLst>
                <a:ea typeface="宋体" pitchFamily="2" charset="-122"/>
              </a:rPr>
              <a:t>.11 </a:t>
            </a:r>
            <a:r>
              <a:rPr lang="zh-CN" altLang="en-US" sz="4000" dirty="0">
                <a:solidFill>
                  <a:srgbClr val="FC3A3A"/>
                </a:solidFill>
                <a:effectLst>
                  <a:outerShdw blurRad="38100" dist="38100" dir="2700000" algn="tl">
                    <a:srgbClr val="000000"/>
                  </a:outerShdw>
                </a:effectLst>
                <a:ea typeface="宋体" pitchFamily="2" charset="-122"/>
              </a:rPr>
              <a:t>传感系统配置与选型</a:t>
            </a:r>
            <a:endParaRPr kumimoji="1" lang="zh-CN" altLang="en-US" sz="4000" b="1" dirty="0">
              <a:solidFill>
                <a:srgbClr val="FC3A3A"/>
              </a:solidFill>
              <a:effectLst>
                <a:outerShdw blurRad="38100" dist="38100" dir="2700000" algn="tl">
                  <a:srgbClr val="000000"/>
                </a:outerShdw>
              </a:effectLst>
              <a:ea typeface="宋体" pitchFamily="2" charset="-122"/>
            </a:endParaRPr>
          </a:p>
        </p:txBody>
      </p:sp>
      <p:sp>
        <p:nvSpPr>
          <p:cNvPr id="2" name="灯片编号占位符 1">
            <a:extLst>
              <a:ext uri="{FF2B5EF4-FFF2-40B4-BE49-F238E27FC236}">
                <a16:creationId xmlns:a16="http://schemas.microsoft.com/office/drawing/2014/main" id="{BD1ACB3B-46A3-4290-BB5A-3EE3428378EB}"/>
              </a:ext>
            </a:extLst>
          </p:cNvPr>
          <p:cNvSpPr>
            <a:spLocks noGrp="1"/>
          </p:cNvSpPr>
          <p:nvPr>
            <p:ph type="sldNum" sz="quarter" idx="12"/>
          </p:nvPr>
        </p:nvSpPr>
        <p:spPr/>
        <p:txBody>
          <a:bodyPr/>
          <a:lstStyle/>
          <a:p>
            <a:fld id="{A379167F-0E9D-4B64-BC75-927482D095DB}" type="slidenum">
              <a:rPr lang="zh-CN" altLang="en-US" smtClean="0"/>
              <a:t>49</a:t>
            </a:fld>
            <a:endParaRPr lang="zh-CN" altLang="en-US"/>
          </a:p>
        </p:txBody>
      </p:sp>
    </p:spTree>
    <p:extLst>
      <p:ext uri="{BB962C8B-B14F-4D97-AF65-F5344CB8AC3E}">
        <p14:creationId xmlns:p14="http://schemas.microsoft.com/office/powerpoint/2010/main" val="14323885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Group 3"/>
          <p:cNvGrpSpPr/>
          <p:nvPr/>
        </p:nvGrpSpPr>
        <p:grpSpPr bwMode="auto">
          <a:xfrm>
            <a:off x="63090" y="188913"/>
            <a:ext cx="9035889" cy="647700"/>
            <a:chOff x="113" y="119"/>
            <a:chExt cx="5578" cy="408"/>
          </a:xfrm>
        </p:grpSpPr>
        <p:sp>
          <p:nvSpPr>
            <p:cNvPr id="46" name="Text Box 4"/>
            <p:cNvSpPr txBox="1">
              <a:spLocks noChangeArrowheads="1"/>
            </p:cNvSpPr>
            <p:nvPr/>
          </p:nvSpPr>
          <p:spPr bwMode="auto">
            <a:xfrm>
              <a:off x="113" y="119"/>
              <a:ext cx="5578" cy="365"/>
            </a:xfrm>
            <a:prstGeom prst="rect">
              <a:avLst/>
            </a:prstGeom>
            <a:grp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zh-CN"/>
              </a:defPPr>
              <a:lvl1pPr algn="ctr">
                <a:defRPr sz="3200">
                  <a:solidFill>
                    <a:srgbClr val="0000FF"/>
                  </a:solidFill>
                  <a:effectLst/>
                  <a:ea typeface="黑体" panose="02010609060101010101" pitchFamily="2" charset="-122"/>
                </a:defRPr>
              </a:lvl1pPr>
            </a:lstStyle>
            <a:p>
              <a:r>
                <a:rPr lang="en-US" altLang="zh-CN" dirty="0"/>
                <a:t>  </a:t>
              </a:r>
              <a:r>
                <a:rPr lang="zh-CN" altLang="en-US" dirty="0">
                  <a:solidFill>
                    <a:schemeClr val="tx1"/>
                  </a:solidFill>
                </a:rPr>
                <a:t>视觉系统构成</a:t>
              </a:r>
            </a:p>
          </p:txBody>
        </p:sp>
        <p:sp>
          <p:nvSpPr>
            <p:cNvPr id="47" name="Line 5"/>
            <p:cNvSpPr>
              <a:spLocks noChangeShapeType="1"/>
            </p:cNvSpPr>
            <p:nvPr/>
          </p:nvSpPr>
          <p:spPr bwMode="auto">
            <a:xfrm>
              <a:off x="113" y="527"/>
              <a:ext cx="5534" cy="0"/>
            </a:xfrm>
            <a:prstGeom prst="line">
              <a:avLst/>
            </a:prstGeom>
            <a:grp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endParaRPr lang="zh-CN" altLang="en-US" sz="3200">
                <a:solidFill>
                  <a:srgbClr val="0000FF"/>
                </a:solidFill>
                <a:effectLst/>
                <a:ea typeface="黑体" panose="02010609060101010101" pitchFamily="2" charset="-122"/>
              </a:endParaRPr>
            </a:p>
          </p:txBody>
        </p:sp>
      </p:gr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4" name="Rectangle 4">
            <a:extLst>
              <a:ext uri="{FF2B5EF4-FFF2-40B4-BE49-F238E27FC236}">
                <a16:creationId xmlns:a16="http://schemas.microsoft.com/office/drawing/2014/main" id="{42C5C0A3-0FE7-4B0E-944D-40195205ED09}"/>
              </a:ext>
            </a:extLst>
          </p:cNvPr>
          <p:cNvSpPr>
            <a:spLocks noChangeArrowheads="1"/>
          </p:cNvSpPr>
          <p:nvPr/>
        </p:nvSpPr>
        <p:spPr bwMode="auto">
          <a:xfrm>
            <a:off x="228600" y="304800"/>
            <a:ext cx="2687216"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eaLnBrk="0" hangingPunct="0"/>
            <a:r>
              <a:rPr lang="en-US" altLang="zh-CN" sz="1800" b="0" i="1" dirty="0">
                <a:effectLst/>
                <a:latin typeface="宋体" charset="-122"/>
                <a:ea typeface="宋体" charset="-122"/>
              </a:rPr>
              <a:t>3.6 </a:t>
            </a:r>
            <a:r>
              <a:rPr lang="zh-CN" altLang="en-US" sz="1800" b="0" i="1" dirty="0">
                <a:effectLst/>
                <a:latin typeface="宋体" charset="-122"/>
                <a:ea typeface="宋体" charset="-122"/>
              </a:rPr>
              <a:t>视觉系统概述</a:t>
            </a:r>
            <a:endParaRPr kumimoji="0" lang="zh-CN" altLang="en-US" sz="1800" b="0" i="1" dirty="0">
              <a:effectLst/>
              <a:latin typeface="宋体" charset="-122"/>
              <a:ea typeface="宋体" charset="-122"/>
            </a:endParaRPr>
          </a:p>
        </p:txBody>
      </p:sp>
      <p:sp>
        <p:nvSpPr>
          <p:cNvPr id="5" name="灯片编号占位符 4">
            <a:extLst>
              <a:ext uri="{FF2B5EF4-FFF2-40B4-BE49-F238E27FC236}">
                <a16:creationId xmlns:a16="http://schemas.microsoft.com/office/drawing/2014/main" id="{FF16501B-C0BB-408C-A83E-2523A90987CD}"/>
              </a:ext>
            </a:extLst>
          </p:cNvPr>
          <p:cNvSpPr>
            <a:spLocks noGrp="1"/>
          </p:cNvSpPr>
          <p:nvPr>
            <p:ph type="sldNum" sz="quarter" idx="12"/>
          </p:nvPr>
        </p:nvSpPr>
        <p:spPr/>
        <p:txBody>
          <a:bodyPr/>
          <a:lstStyle/>
          <a:p>
            <a:fld id="{7347B80C-AA43-4929-B396-1C9CA25DAE9E}" type="slidenum">
              <a:rPr lang="en-US" altLang="zh-CN" smtClean="0"/>
              <a:t>5</a:t>
            </a:fld>
            <a:endParaRPr lang="en-US" altLang="zh-CN"/>
          </a:p>
        </p:txBody>
      </p:sp>
      <p:pic>
        <p:nvPicPr>
          <p:cNvPr id="6" name="图片 5">
            <a:extLst>
              <a:ext uri="{FF2B5EF4-FFF2-40B4-BE49-F238E27FC236}">
                <a16:creationId xmlns:a16="http://schemas.microsoft.com/office/drawing/2014/main" id="{3C8EF474-9852-44DF-89AB-A181E7A3D62B}"/>
              </a:ext>
            </a:extLst>
          </p:cNvPr>
          <p:cNvPicPr>
            <a:picLocks noChangeAspect="1"/>
          </p:cNvPicPr>
          <p:nvPr/>
        </p:nvPicPr>
        <p:blipFill>
          <a:blip r:embed="rId3"/>
          <a:stretch>
            <a:fillRect/>
          </a:stretch>
        </p:blipFill>
        <p:spPr>
          <a:xfrm>
            <a:off x="1403648" y="962402"/>
            <a:ext cx="6021572" cy="4588058"/>
          </a:xfrm>
          <a:prstGeom prst="rect">
            <a:avLst/>
          </a:prstGeom>
        </p:spPr>
      </p:pic>
      <p:sp>
        <p:nvSpPr>
          <p:cNvPr id="8" name="文本框 7">
            <a:extLst>
              <a:ext uri="{FF2B5EF4-FFF2-40B4-BE49-F238E27FC236}">
                <a16:creationId xmlns:a16="http://schemas.microsoft.com/office/drawing/2014/main" id="{54E747BF-6CD8-4F27-A92D-FDA8113DBC00}"/>
              </a:ext>
            </a:extLst>
          </p:cNvPr>
          <p:cNvSpPr txBox="1"/>
          <p:nvPr/>
        </p:nvSpPr>
        <p:spPr>
          <a:xfrm>
            <a:off x="6842703" y="3256431"/>
            <a:ext cx="2339102" cy="523220"/>
          </a:xfrm>
          <a:prstGeom prst="rect">
            <a:avLst/>
          </a:prstGeom>
          <a:noFill/>
        </p:spPr>
        <p:txBody>
          <a:bodyPr wrap="none" rtlCol="0">
            <a:spAutoFit/>
          </a:bodyPr>
          <a:lstStyle/>
          <a:p>
            <a:r>
              <a:rPr lang="zh-CN" altLang="en-US" dirty="0">
                <a:solidFill>
                  <a:srgbClr val="FF0000"/>
                </a:solidFill>
                <a:effectLst/>
              </a:rPr>
              <a:t>图像摄取装置</a:t>
            </a:r>
          </a:p>
        </p:txBody>
      </p:sp>
      <p:sp>
        <p:nvSpPr>
          <p:cNvPr id="18" name="文本框 17">
            <a:extLst>
              <a:ext uri="{FF2B5EF4-FFF2-40B4-BE49-F238E27FC236}">
                <a16:creationId xmlns:a16="http://schemas.microsoft.com/office/drawing/2014/main" id="{56D70FC2-CFFB-448E-AFC0-121455ED2EAC}"/>
              </a:ext>
            </a:extLst>
          </p:cNvPr>
          <p:cNvSpPr txBox="1"/>
          <p:nvPr/>
        </p:nvSpPr>
        <p:spPr>
          <a:xfrm>
            <a:off x="4794860" y="5414638"/>
            <a:ext cx="3764877" cy="954107"/>
          </a:xfrm>
          <a:prstGeom prst="rect">
            <a:avLst/>
          </a:prstGeom>
          <a:noFill/>
        </p:spPr>
        <p:txBody>
          <a:bodyPr wrap="none" rtlCol="0">
            <a:spAutoFit/>
          </a:bodyPr>
          <a:lstStyle/>
          <a:p>
            <a:r>
              <a:rPr lang="zh-CN" altLang="en-US" dirty="0">
                <a:solidFill>
                  <a:srgbClr val="0000FF"/>
                </a:solidFill>
                <a:effectLst/>
              </a:rPr>
              <a:t>图像处理装置</a:t>
            </a:r>
            <a:endParaRPr lang="en-US" altLang="zh-CN" dirty="0">
              <a:solidFill>
                <a:srgbClr val="0000FF"/>
              </a:solidFill>
              <a:effectLst/>
            </a:endParaRPr>
          </a:p>
          <a:p>
            <a:r>
              <a:rPr lang="en-US" altLang="zh-CN" dirty="0">
                <a:solidFill>
                  <a:srgbClr val="0000FF"/>
                </a:solidFill>
                <a:effectLst/>
              </a:rPr>
              <a:t>CPU,</a:t>
            </a:r>
            <a:r>
              <a:rPr lang="zh-CN" altLang="en-US" dirty="0">
                <a:solidFill>
                  <a:srgbClr val="0000FF"/>
                </a:solidFill>
                <a:effectLst/>
              </a:rPr>
              <a:t> </a:t>
            </a:r>
            <a:r>
              <a:rPr lang="en-US" altLang="zh-CN" dirty="0">
                <a:solidFill>
                  <a:srgbClr val="0000FF"/>
                </a:solidFill>
                <a:effectLst/>
              </a:rPr>
              <a:t>DSP,</a:t>
            </a:r>
            <a:r>
              <a:rPr lang="zh-CN" altLang="en-US" dirty="0">
                <a:solidFill>
                  <a:srgbClr val="0000FF"/>
                </a:solidFill>
                <a:effectLst/>
              </a:rPr>
              <a:t> </a:t>
            </a:r>
            <a:r>
              <a:rPr lang="en-US" altLang="zh-CN" dirty="0">
                <a:solidFill>
                  <a:srgbClr val="0000FF"/>
                </a:solidFill>
                <a:effectLst/>
              </a:rPr>
              <a:t>FPGA,GPU</a:t>
            </a:r>
            <a:endParaRPr lang="zh-CN" altLang="en-US" dirty="0">
              <a:solidFill>
                <a:srgbClr val="0000FF"/>
              </a:solidFill>
              <a:effectLst/>
            </a:endParaRPr>
          </a:p>
        </p:txBody>
      </p:sp>
      <p:cxnSp>
        <p:nvCxnSpPr>
          <p:cNvPr id="17" name="直接箭头连接符 16">
            <a:extLst>
              <a:ext uri="{FF2B5EF4-FFF2-40B4-BE49-F238E27FC236}">
                <a16:creationId xmlns:a16="http://schemas.microsoft.com/office/drawing/2014/main" id="{4F7A23AC-68B8-4D37-85D4-6D3466CE1043}"/>
              </a:ext>
            </a:extLst>
          </p:cNvPr>
          <p:cNvCxnSpPr/>
          <p:nvPr/>
        </p:nvCxnSpPr>
        <p:spPr bwMode="auto">
          <a:xfrm flipH="1" flipV="1">
            <a:off x="6553200" y="3429000"/>
            <a:ext cx="467072" cy="216024"/>
          </a:xfrm>
          <a:prstGeom prst="straightConnector1">
            <a:avLst/>
          </a:prstGeom>
          <a:noFill/>
          <a:ln>
            <a:solidFill>
              <a:srgbClr val="FF0000"/>
            </a:solidFill>
            <a:tailEnd type="triangle"/>
          </a:ln>
        </p:spPr>
      </p:cxnSp>
      <p:cxnSp>
        <p:nvCxnSpPr>
          <p:cNvPr id="20" name="直接箭头连接符 19">
            <a:extLst>
              <a:ext uri="{FF2B5EF4-FFF2-40B4-BE49-F238E27FC236}">
                <a16:creationId xmlns:a16="http://schemas.microsoft.com/office/drawing/2014/main" id="{13609DE5-CB51-4D4A-8550-D22F89D0CCD9}"/>
              </a:ext>
            </a:extLst>
          </p:cNvPr>
          <p:cNvCxnSpPr/>
          <p:nvPr/>
        </p:nvCxnSpPr>
        <p:spPr bwMode="auto">
          <a:xfrm flipH="1" flipV="1">
            <a:off x="4211960" y="5157192"/>
            <a:ext cx="720080" cy="576064"/>
          </a:xfrm>
          <a:prstGeom prst="straightConnector1">
            <a:avLst/>
          </a:prstGeom>
          <a:noFill/>
          <a:ln>
            <a:solidFill>
              <a:srgbClr val="FF0000"/>
            </a:solidFill>
            <a:tailEnd type="triangle"/>
          </a:ln>
        </p:spPr>
      </p:cxnSp>
      <p:sp>
        <p:nvSpPr>
          <p:cNvPr id="21" name="文本框 20">
            <a:extLst>
              <a:ext uri="{FF2B5EF4-FFF2-40B4-BE49-F238E27FC236}">
                <a16:creationId xmlns:a16="http://schemas.microsoft.com/office/drawing/2014/main" id="{25BBFBA3-BA20-44A3-ACC9-21CE90DD53BB}"/>
              </a:ext>
            </a:extLst>
          </p:cNvPr>
          <p:cNvSpPr txBox="1"/>
          <p:nvPr/>
        </p:nvSpPr>
        <p:spPr>
          <a:xfrm>
            <a:off x="5720596" y="4298998"/>
            <a:ext cx="3570208" cy="461665"/>
          </a:xfrm>
          <a:prstGeom prst="rect">
            <a:avLst/>
          </a:prstGeom>
          <a:noFill/>
        </p:spPr>
        <p:txBody>
          <a:bodyPr wrap="none" rtlCol="0">
            <a:spAutoFit/>
          </a:bodyPr>
          <a:lstStyle/>
          <a:p>
            <a:r>
              <a:rPr lang="zh-CN" altLang="en-US" sz="2400" dirty="0"/>
              <a:t>工欲善其事必先利其器！</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Line 5"/>
          <p:cNvSpPr>
            <a:spLocks noChangeShapeType="1"/>
          </p:cNvSpPr>
          <p:nvPr/>
        </p:nvSpPr>
        <p:spPr bwMode="auto">
          <a:xfrm>
            <a:off x="63090" y="836613"/>
            <a:ext cx="8964613" cy="0"/>
          </a:xfrm>
          <a:prstGeom prst="line">
            <a:avLst/>
          </a:prstGeom>
          <a:noFill/>
          <a:ln w="25400">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9" name="矩形 8"/>
          <p:cNvSpPr/>
          <p:nvPr/>
        </p:nvSpPr>
        <p:spPr>
          <a:xfrm>
            <a:off x="112042" y="908720"/>
            <a:ext cx="8636421" cy="499304"/>
          </a:xfrm>
          <a:prstGeom prst="rect">
            <a:avLst/>
          </a:prstGeom>
        </p:spPr>
        <p:txBody>
          <a:bodyPr wrap="square">
            <a:spAutoFit/>
          </a:bodyPr>
          <a:lstStyle/>
          <a:p>
            <a:pPr marL="342900" indent="-342900">
              <a:lnSpc>
                <a:spcPct val="150000"/>
              </a:lnSpc>
              <a:spcBef>
                <a:spcPts val="1200"/>
              </a:spcBef>
              <a:buFont typeface="Wingdings" panose="05000000000000000000" pitchFamily="2" charset="2"/>
              <a:buChar char="p"/>
            </a:pPr>
            <a:r>
              <a:rPr lang="zh-CN" altLang="en-US" sz="2000" dirty="0">
                <a:effectLst/>
                <a:latin typeface="华文中宋" panose="02010600040101010101" pitchFamily="2" charset="-122"/>
                <a:ea typeface="华文中宋" panose="02010600040101010101" pitchFamily="2" charset="-122"/>
              </a:rPr>
              <a:t>实例：相机选型</a:t>
            </a:r>
            <a:endParaRPr lang="en-US" altLang="zh-CN" sz="2000" b="0" i="1" dirty="0">
              <a:effectLst/>
              <a:latin typeface="+mj-lt"/>
              <a:ea typeface="华文中宋" panose="02010600040101010101" pitchFamily="2" charset="-122"/>
            </a:endParaRPr>
          </a:p>
        </p:txBody>
      </p:sp>
      <p:sp>
        <p:nvSpPr>
          <p:cNvPr id="11" name="矩形 10"/>
          <p:cNvSpPr/>
          <p:nvPr/>
        </p:nvSpPr>
        <p:spPr>
          <a:xfrm>
            <a:off x="253788" y="1628800"/>
            <a:ext cx="8352928" cy="461665"/>
          </a:xfrm>
          <a:prstGeom prst="rect">
            <a:avLst/>
          </a:prstGeom>
        </p:spPr>
        <p:txBody>
          <a:bodyPr wrap="square">
            <a:spAutoFit/>
          </a:bodyPr>
          <a:lstStyle/>
          <a:p>
            <a:pPr marL="285750" indent="-285750">
              <a:lnSpc>
                <a:spcPct val="150000"/>
              </a:lnSpc>
              <a:spcBef>
                <a:spcPts val="1200"/>
              </a:spcBef>
              <a:buFont typeface="Wingdings" panose="05000000000000000000" pitchFamily="2" charset="2"/>
              <a:buChar char="n"/>
            </a:pPr>
            <a:r>
              <a:rPr lang="zh-CN" altLang="en-US" sz="1600">
                <a:solidFill>
                  <a:srgbClr val="FF0000"/>
                </a:solidFill>
                <a:effectLst/>
                <a:latin typeface="华文中宋" panose="02010600040101010101" pitchFamily="2" charset="-122"/>
                <a:ea typeface="华文中宋" panose="02010600040101010101" pitchFamily="2" charset="-122"/>
              </a:rPr>
              <a:t>任务描述</a:t>
            </a:r>
            <a:r>
              <a:rPr lang="zh-CN" altLang="en-US" sz="1600" b="0">
                <a:solidFill>
                  <a:srgbClr val="006600"/>
                </a:solidFill>
                <a:effectLst/>
                <a:latin typeface="华文中宋" panose="02010600040101010101" pitchFamily="2" charset="-122"/>
                <a:ea typeface="华文中宋" panose="02010600040101010101" pitchFamily="2" charset="-122"/>
              </a:rPr>
              <a:t>：导丝在线损伤检测，被测对象直径</a:t>
            </a:r>
            <a:r>
              <a:rPr lang="en-US" altLang="zh-CN" sz="1600" b="0">
                <a:solidFill>
                  <a:srgbClr val="006600"/>
                </a:solidFill>
                <a:effectLst/>
                <a:latin typeface="华文中宋" panose="02010600040101010101" pitchFamily="2" charset="-122"/>
                <a:ea typeface="华文中宋" panose="02010600040101010101" pitchFamily="2" charset="-122"/>
              </a:rPr>
              <a:t>1mm</a:t>
            </a:r>
            <a:r>
              <a:rPr lang="zh-CN" altLang="en-US" sz="1600" b="0">
                <a:solidFill>
                  <a:srgbClr val="006600"/>
                </a:solidFill>
                <a:effectLst/>
                <a:latin typeface="华文中宋" panose="02010600040101010101" pitchFamily="2" charset="-122"/>
                <a:ea typeface="华文中宋" panose="02010600040101010101" pitchFamily="2" charset="-122"/>
              </a:rPr>
              <a:t>，导丝传送速度</a:t>
            </a:r>
            <a:r>
              <a:rPr lang="en-US" altLang="zh-CN" sz="1600" b="0">
                <a:solidFill>
                  <a:srgbClr val="006600"/>
                </a:solidFill>
                <a:effectLst/>
                <a:latin typeface="华文中宋" panose="02010600040101010101" pitchFamily="2" charset="-122"/>
                <a:ea typeface="华文中宋" panose="02010600040101010101" pitchFamily="2" charset="-122"/>
              </a:rPr>
              <a:t>2m/s</a:t>
            </a:r>
          </a:p>
        </p:txBody>
      </p:sp>
      <p:pic>
        <p:nvPicPr>
          <p:cNvPr id="12" name="图片 11" descr="E:\高精密感知与控制\项目前期与申请\导丝检测\LineDefectDetecting\图像\长度.bmp"/>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91680" y="2132856"/>
            <a:ext cx="5112568" cy="1080120"/>
          </a:xfrm>
          <a:prstGeom prst="rect">
            <a:avLst/>
          </a:prstGeom>
          <a:noFill/>
          <a:ln>
            <a:noFill/>
          </a:ln>
        </p:spPr>
      </p:pic>
      <p:graphicFrame>
        <p:nvGraphicFramePr>
          <p:cNvPr id="13" name="表格 12"/>
          <p:cNvGraphicFramePr>
            <a:graphicFrameLocks noGrp="1"/>
          </p:cNvGraphicFramePr>
          <p:nvPr/>
        </p:nvGraphicFramePr>
        <p:xfrm>
          <a:off x="1684620" y="4365104"/>
          <a:ext cx="5911716" cy="2088234"/>
        </p:xfrm>
        <a:graphic>
          <a:graphicData uri="http://schemas.openxmlformats.org/drawingml/2006/table">
            <a:tbl>
              <a:tblPr firstRow="1" firstCol="1" bandRow="1">
                <a:tableStyleId>{5C22544A-7EE6-4342-B048-85BDC9FD1C3A}</a:tableStyleId>
              </a:tblPr>
              <a:tblGrid>
                <a:gridCol w="2955858">
                  <a:extLst>
                    <a:ext uri="{9D8B030D-6E8A-4147-A177-3AD203B41FA5}">
                      <a16:colId xmlns:a16="http://schemas.microsoft.com/office/drawing/2014/main" val="20000"/>
                    </a:ext>
                  </a:extLst>
                </a:gridCol>
                <a:gridCol w="2955858">
                  <a:extLst>
                    <a:ext uri="{9D8B030D-6E8A-4147-A177-3AD203B41FA5}">
                      <a16:colId xmlns:a16="http://schemas.microsoft.com/office/drawing/2014/main" val="20001"/>
                    </a:ext>
                  </a:extLst>
                </a:gridCol>
              </a:tblGrid>
              <a:tr h="348039">
                <a:tc gridSpan="2">
                  <a:txBody>
                    <a:bodyPr/>
                    <a:lstStyle/>
                    <a:p>
                      <a:pPr algn="ctr">
                        <a:lnSpc>
                          <a:spcPct val="150000"/>
                        </a:lnSpc>
                        <a:spcAft>
                          <a:spcPts val="0"/>
                        </a:spcAft>
                      </a:pPr>
                      <a:r>
                        <a:rPr lang="zh-CN" sz="1400" b="1" kern="100" dirty="0">
                          <a:solidFill>
                            <a:schemeClr val="tx1"/>
                          </a:solidFill>
                          <a:effectLst/>
                          <a:latin typeface="黑体" panose="02010609060101010101" pitchFamily="2" charset="-122"/>
                          <a:ea typeface="黑体" panose="02010609060101010101" pitchFamily="2" charset="-122"/>
                        </a:rPr>
                        <a:t>表</a:t>
                      </a:r>
                      <a:r>
                        <a:rPr lang="en-US" sz="1400" b="1" kern="100" dirty="0">
                          <a:solidFill>
                            <a:schemeClr val="tx1"/>
                          </a:solidFill>
                          <a:effectLst/>
                          <a:latin typeface="黑体" panose="02010609060101010101" pitchFamily="2" charset="-122"/>
                          <a:ea typeface="黑体" panose="02010609060101010101" pitchFamily="2" charset="-122"/>
                        </a:rPr>
                        <a:t>1 </a:t>
                      </a:r>
                      <a:r>
                        <a:rPr lang="zh-CN" altLang="en-US" sz="1400" b="1" kern="100" dirty="0">
                          <a:solidFill>
                            <a:schemeClr val="tx1"/>
                          </a:solidFill>
                          <a:effectLst/>
                          <a:latin typeface="黑体" panose="02010609060101010101" pitchFamily="2" charset="-122"/>
                          <a:ea typeface="黑体" panose="02010609060101010101" pitchFamily="2" charset="-122"/>
                        </a:rPr>
                        <a:t>某相机</a:t>
                      </a:r>
                      <a:r>
                        <a:rPr lang="zh-CN" sz="1400" b="1" kern="100" dirty="0">
                          <a:solidFill>
                            <a:schemeClr val="tx1"/>
                          </a:solidFill>
                          <a:effectLst/>
                          <a:latin typeface="黑体" panose="02010609060101010101" pitchFamily="2" charset="-122"/>
                          <a:ea typeface="黑体" panose="02010609060101010101" pitchFamily="2" charset="-122"/>
                        </a:rPr>
                        <a:t>主要性能参数</a:t>
                      </a:r>
                      <a:endParaRPr lang="zh-CN" sz="1400" b="1" kern="100" dirty="0">
                        <a:solidFill>
                          <a:schemeClr val="tx1"/>
                        </a:solidFill>
                        <a:effectLst/>
                        <a:latin typeface="黑体" panose="02010609060101010101" pitchFamily="2" charset="-122"/>
                        <a:ea typeface="黑体" panose="02010609060101010101" pitchFamily="2" charset="-122"/>
                        <a:cs typeface="Times New Roman" panose="02020603050405020304"/>
                      </a:endParaRPr>
                    </a:p>
                  </a:txBody>
                  <a:tcPr marL="68580" marR="68580" marT="0" marB="0" anchor="ctr"/>
                </a:tc>
                <a:tc hMerge="1">
                  <a:txBody>
                    <a:bodyPr/>
                    <a:lstStyle/>
                    <a:p>
                      <a:endParaRPr lang="zh-CN"/>
                    </a:p>
                  </a:txBody>
                  <a:tcPr/>
                </a:tc>
                <a:extLst>
                  <a:ext uri="{0D108BD9-81ED-4DB2-BD59-A6C34878D82A}">
                    <a16:rowId xmlns:a16="http://schemas.microsoft.com/office/drawing/2014/main" val="10000"/>
                  </a:ext>
                </a:extLst>
              </a:tr>
              <a:tr h="348039">
                <a:tc>
                  <a:txBody>
                    <a:bodyPr/>
                    <a:lstStyle/>
                    <a:p>
                      <a:pPr algn="l">
                        <a:lnSpc>
                          <a:spcPct val="150000"/>
                        </a:lnSpc>
                        <a:spcAft>
                          <a:spcPts val="0"/>
                        </a:spcAft>
                      </a:pPr>
                      <a:r>
                        <a:rPr lang="zh-CN" sz="1400" b="1" kern="100">
                          <a:solidFill>
                            <a:schemeClr val="tx1"/>
                          </a:solidFill>
                          <a:effectLst/>
                          <a:latin typeface="黑体" panose="02010609060101010101" pitchFamily="2" charset="-122"/>
                          <a:ea typeface="黑体" panose="02010609060101010101" pitchFamily="2" charset="-122"/>
                        </a:rPr>
                        <a:t>性能指标</a:t>
                      </a:r>
                      <a:endParaRPr lang="zh-CN" sz="1400" b="1" kern="100">
                        <a:solidFill>
                          <a:schemeClr val="tx1"/>
                        </a:solidFill>
                        <a:effectLst/>
                        <a:latin typeface="黑体" panose="02010609060101010101" pitchFamily="2" charset="-122"/>
                        <a:ea typeface="黑体" panose="02010609060101010101" pitchFamily="2" charset="-122"/>
                        <a:cs typeface="Times New Roman" panose="02020603050405020304"/>
                      </a:endParaRPr>
                    </a:p>
                  </a:txBody>
                  <a:tcPr marL="68580" marR="68580" marT="0" marB="0" anchor="ctr"/>
                </a:tc>
                <a:tc>
                  <a:txBody>
                    <a:bodyPr/>
                    <a:lstStyle/>
                    <a:p>
                      <a:pPr algn="l">
                        <a:lnSpc>
                          <a:spcPct val="150000"/>
                        </a:lnSpc>
                        <a:spcAft>
                          <a:spcPts val="0"/>
                        </a:spcAft>
                      </a:pPr>
                      <a:r>
                        <a:rPr lang="zh-CN" sz="1400" b="1" kern="100">
                          <a:solidFill>
                            <a:schemeClr val="tx1"/>
                          </a:solidFill>
                          <a:effectLst/>
                          <a:latin typeface="黑体" panose="02010609060101010101" pitchFamily="2" charset="-122"/>
                          <a:ea typeface="黑体" panose="02010609060101010101" pitchFamily="2" charset="-122"/>
                        </a:rPr>
                        <a:t>参数</a:t>
                      </a:r>
                      <a:endParaRPr lang="zh-CN" sz="1400" b="1" kern="100">
                        <a:solidFill>
                          <a:schemeClr val="tx1"/>
                        </a:solidFill>
                        <a:effectLst/>
                        <a:latin typeface="黑体" panose="02010609060101010101" pitchFamily="2" charset="-122"/>
                        <a:ea typeface="黑体" panose="02010609060101010101" pitchFamily="2" charset="-122"/>
                        <a:cs typeface="Times New Roman" panose="02020603050405020304"/>
                      </a:endParaRPr>
                    </a:p>
                  </a:txBody>
                  <a:tcPr marL="68580" marR="68580" marT="0" marB="0" anchor="ctr"/>
                </a:tc>
                <a:extLst>
                  <a:ext uri="{0D108BD9-81ED-4DB2-BD59-A6C34878D82A}">
                    <a16:rowId xmlns:a16="http://schemas.microsoft.com/office/drawing/2014/main" val="10001"/>
                  </a:ext>
                </a:extLst>
              </a:tr>
              <a:tr h="348039">
                <a:tc>
                  <a:txBody>
                    <a:bodyPr/>
                    <a:lstStyle/>
                    <a:p>
                      <a:pPr algn="l">
                        <a:lnSpc>
                          <a:spcPct val="150000"/>
                        </a:lnSpc>
                        <a:spcAft>
                          <a:spcPts val="0"/>
                        </a:spcAft>
                      </a:pPr>
                      <a:r>
                        <a:rPr lang="zh-CN" sz="1400" b="1" kern="100">
                          <a:solidFill>
                            <a:schemeClr val="tx1"/>
                          </a:solidFill>
                          <a:effectLst/>
                          <a:latin typeface="黑体" panose="02010609060101010101" pitchFamily="2" charset="-122"/>
                          <a:ea typeface="黑体" panose="02010609060101010101" pitchFamily="2" charset="-122"/>
                        </a:rPr>
                        <a:t>帧频</a:t>
                      </a:r>
                      <a:endParaRPr lang="zh-CN" sz="1400" b="1" kern="100">
                        <a:solidFill>
                          <a:schemeClr val="tx1"/>
                        </a:solidFill>
                        <a:effectLst/>
                        <a:latin typeface="黑体" panose="02010609060101010101" pitchFamily="2" charset="-122"/>
                        <a:ea typeface="黑体" panose="02010609060101010101" pitchFamily="2" charset="-122"/>
                        <a:cs typeface="Times New Roman" panose="02020603050405020304"/>
                      </a:endParaRPr>
                    </a:p>
                  </a:txBody>
                  <a:tcPr marL="68580" marR="68580" marT="0" marB="0" anchor="ctr"/>
                </a:tc>
                <a:tc>
                  <a:txBody>
                    <a:bodyPr/>
                    <a:lstStyle/>
                    <a:p>
                      <a:pPr algn="l">
                        <a:lnSpc>
                          <a:spcPct val="150000"/>
                        </a:lnSpc>
                        <a:spcAft>
                          <a:spcPts val="0"/>
                        </a:spcAft>
                      </a:pPr>
                      <a:r>
                        <a:rPr lang="en-US" sz="1400" b="1" kern="100">
                          <a:solidFill>
                            <a:schemeClr val="tx1"/>
                          </a:solidFill>
                          <a:effectLst/>
                          <a:latin typeface="黑体" panose="02010609060101010101" pitchFamily="2" charset="-122"/>
                          <a:ea typeface="黑体" panose="02010609060101010101" pitchFamily="2" charset="-122"/>
                        </a:rPr>
                        <a:t>25</a:t>
                      </a:r>
                      <a:endParaRPr lang="zh-CN" sz="1400" b="1" kern="100">
                        <a:solidFill>
                          <a:schemeClr val="tx1"/>
                        </a:solidFill>
                        <a:effectLst/>
                        <a:latin typeface="黑体" panose="02010609060101010101" pitchFamily="2" charset="-122"/>
                        <a:ea typeface="黑体" panose="02010609060101010101" pitchFamily="2" charset="-122"/>
                        <a:cs typeface="Times New Roman" panose="02020603050405020304"/>
                      </a:endParaRPr>
                    </a:p>
                  </a:txBody>
                  <a:tcPr marL="68580" marR="68580" marT="0" marB="0" anchor="ctr"/>
                </a:tc>
                <a:extLst>
                  <a:ext uri="{0D108BD9-81ED-4DB2-BD59-A6C34878D82A}">
                    <a16:rowId xmlns:a16="http://schemas.microsoft.com/office/drawing/2014/main" val="10002"/>
                  </a:ext>
                </a:extLst>
              </a:tr>
              <a:tr h="348039">
                <a:tc>
                  <a:txBody>
                    <a:bodyPr/>
                    <a:lstStyle/>
                    <a:p>
                      <a:pPr algn="l">
                        <a:lnSpc>
                          <a:spcPct val="150000"/>
                        </a:lnSpc>
                        <a:spcAft>
                          <a:spcPts val="0"/>
                        </a:spcAft>
                      </a:pPr>
                      <a:r>
                        <a:rPr lang="zh-CN" sz="1400" b="1" kern="100">
                          <a:solidFill>
                            <a:schemeClr val="tx1"/>
                          </a:solidFill>
                          <a:effectLst/>
                          <a:latin typeface="黑体" panose="02010609060101010101" pitchFamily="2" charset="-122"/>
                          <a:ea typeface="黑体" panose="02010609060101010101" pitchFamily="2" charset="-122"/>
                        </a:rPr>
                        <a:t>有效像元数</a:t>
                      </a:r>
                      <a:endParaRPr lang="zh-CN" sz="1400" b="1" kern="100">
                        <a:solidFill>
                          <a:schemeClr val="tx1"/>
                        </a:solidFill>
                        <a:effectLst/>
                        <a:latin typeface="黑体" panose="02010609060101010101" pitchFamily="2" charset="-122"/>
                        <a:ea typeface="黑体" panose="02010609060101010101" pitchFamily="2" charset="-122"/>
                        <a:cs typeface="Times New Roman" panose="02020603050405020304"/>
                      </a:endParaRPr>
                    </a:p>
                  </a:txBody>
                  <a:tcPr marL="68580" marR="68580" marT="0" marB="0" anchor="ctr"/>
                </a:tc>
                <a:tc>
                  <a:txBody>
                    <a:bodyPr/>
                    <a:lstStyle/>
                    <a:p>
                      <a:pPr algn="l">
                        <a:lnSpc>
                          <a:spcPct val="150000"/>
                        </a:lnSpc>
                        <a:spcAft>
                          <a:spcPts val="0"/>
                        </a:spcAft>
                      </a:pPr>
                      <a:r>
                        <a:rPr lang="en-US" sz="1400" b="1" kern="100" dirty="0">
                          <a:solidFill>
                            <a:schemeClr val="tx1"/>
                          </a:solidFill>
                          <a:effectLst/>
                          <a:latin typeface="黑体" panose="02010609060101010101" pitchFamily="2" charset="-122"/>
                          <a:ea typeface="黑体" panose="02010609060101010101" pitchFamily="2" charset="-122"/>
                        </a:rPr>
                        <a:t>1360*1360</a:t>
                      </a:r>
                      <a:endParaRPr lang="zh-CN" sz="1400" b="1" kern="100" dirty="0">
                        <a:solidFill>
                          <a:schemeClr val="tx1"/>
                        </a:solidFill>
                        <a:effectLst/>
                        <a:latin typeface="黑体" panose="02010609060101010101" pitchFamily="2" charset="-122"/>
                        <a:ea typeface="黑体" panose="02010609060101010101" pitchFamily="2" charset="-122"/>
                        <a:cs typeface="Times New Roman" panose="02020603050405020304"/>
                      </a:endParaRPr>
                    </a:p>
                  </a:txBody>
                  <a:tcPr marL="68580" marR="68580" marT="0" marB="0" anchor="ctr"/>
                </a:tc>
                <a:extLst>
                  <a:ext uri="{0D108BD9-81ED-4DB2-BD59-A6C34878D82A}">
                    <a16:rowId xmlns:a16="http://schemas.microsoft.com/office/drawing/2014/main" val="10003"/>
                  </a:ext>
                </a:extLst>
              </a:tr>
              <a:tr h="348039">
                <a:tc>
                  <a:txBody>
                    <a:bodyPr/>
                    <a:lstStyle/>
                    <a:p>
                      <a:pPr algn="l">
                        <a:lnSpc>
                          <a:spcPct val="150000"/>
                        </a:lnSpc>
                        <a:spcAft>
                          <a:spcPts val="0"/>
                        </a:spcAft>
                      </a:pPr>
                      <a:r>
                        <a:rPr lang="zh-CN" sz="1400" b="1" kern="100">
                          <a:solidFill>
                            <a:schemeClr val="tx1"/>
                          </a:solidFill>
                          <a:effectLst/>
                          <a:latin typeface="黑体" panose="02010609060101010101" pitchFamily="2" charset="-122"/>
                          <a:ea typeface="黑体" panose="02010609060101010101" pitchFamily="2" charset="-122"/>
                        </a:rPr>
                        <a:t>曝光时间（</a:t>
                      </a:r>
                      <a:r>
                        <a:rPr lang="en-US" sz="1400" b="1" kern="100">
                          <a:solidFill>
                            <a:schemeClr val="tx1"/>
                          </a:solidFill>
                          <a:effectLst/>
                          <a:latin typeface="黑体" panose="02010609060101010101" pitchFamily="2" charset="-122"/>
                          <a:ea typeface="黑体" panose="02010609060101010101" pitchFamily="2" charset="-122"/>
                        </a:rPr>
                        <a:t>us</a:t>
                      </a:r>
                      <a:r>
                        <a:rPr lang="zh-CN" sz="1400" b="1" kern="100">
                          <a:solidFill>
                            <a:schemeClr val="tx1"/>
                          </a:solidFill>
                          <a:effectLst/>
                          <a:latin typeface="黑体" panose="02010609060101010101" pitchFamily="2" charset="-122"/>
                          <a:ea typeface="黑体" panose="02010609060101010101" pitchFamily="2" charset="-122"/>
                        </a:rPr>
                        <a:t>）</a:t>
                      </a:r>
                      <a:endParaRPr lang="zh-CN" sz="1400" b="1" kern="100">
                        <a:solidFill>
                          <a:schemeClr val="tx1"/>
                        </a:solidFill>
                        <a:effectLst/>
                        <a:latin typeface="黑体" panose="02010609060101010101" pitchFamily="2" charset="-122"/>
                        <a:ea typeface="黑体" panose="02010609060101010101" pitchFamily="2" charset="-122"/>
                        <a:cs typeface="Times New Roman" panose="02020603050405020304"/>
                      </a:endParaRPr>
                    </a:p>
                  </a:txBody>
                  <a:tcPr marL="68580" marR="68580" marT="0" marB="0" anchor="ctr"/>
                </a:tc>
                <a:tc>
                  <a:txBody>
                    <a:bodyPr/>
                    <a:lstStyle/>
                    <a:p>
                      <a:pPr algn="l">
                        <a:lnSpc>
                          <a:spcPct val="150000"/>
                        </a:lnSpc>
                        <a:spcAft>
                          <a:spcPts val="0"/>
                        </a:spcAft>
                      </a:pPr>
                      <a:r>
                        <a:rPr lang="en-US" sz="1400" b="1" kern="100">
                          <a:solidFill>
                            <a:schemeClr val="tx1"/>
                          </a:solidFill>
                          <a:effectLst/>
                          <a:latin typeface="黑体" panose="02010609060101010101" pitchFamily="2" charset="-122"/>
                          <a:ea typeface="黑体" panose="02010609060101010101" pitchFamily="2" charset="-122"/>
                        </a:rPr>
                        <a:t>43</a:t>
                      </a:r>
                      <a:endParaRPr lang="zh-CN" sz="1400" b="1" kern="100">
                        <a:solidFill>
                          <a:schemeClr val="tx1"/>
                        </a:solidFill>
                        <a:effectLst/>
                        <a:latin typeface="黑体" panose="02010609060101010101" pitchFamily="2" charset="-122"/>
                        <a:ea typeface="黑体" panose="02010609060101010101" pitchFamily="2" charset="-122"/>
                        <a:cs typeface="Times New Roman" panose="02020603050405020304"/>
                      </a:endParaRPr>
                    </a:p>
                  </a:txBody>
                  <a:tcPr marL="68580" marR="68580" marT="0" marB="0" anchor="ctr"/>
                </a:tc>
                <a:extLst>
                  <a:ext uri="{0D108BD9-81ED-4DB2-BD59-A6C34878D82A}">
                    <a16:rowId xmlns:a16="http://schemas.microsoft.com/office/drawing/2014/main" val="10004"/>
                  </a:ext>
                </a:extLst>
              </a:tr>
              <a:tr h="348039">
                <a:tc>
                  <a:txBody>
                    <a:bodyPr/>
                    <a:lstStyle/>
                    <a:p>
                      <a:pPr algn="l">
                        <a:lnSpc>
                          <a:spcPct val="150000"/>
                        </a:lnSpc>
                        <a:spcAft>
                          <a:spcPts val="0"/>
                        </a:spcAft>
                      </a:pPr>
                      <a:r>
                        <a:rPr lang="zh-CN" sz="1400" b="1" kern="100">
                          <a:solidFill>
                            <a:schemeClr val="tx1"/>
                          </a:solidFill>
                          <a:effectLst/>
                          <a:latin typeface="黑体" panose="02010609060101010101" pitchFamily="2" charset="-122"/>
                          <a:ea typeface="黑体" panose="02010609060101010101" pitchFamily="2" charset="-122"/>
                        </a:rPr>
                        <a:t>像元大小（</a:t>
                      </a:r>
                      <a:r>
                        <a:rPr lang="en-US" sz="1400" b="1" kern="100">
                          <a:solidFill>
                            <a:schemeClr val="tx1"/>
                          </a:solidFill>
                          <a:effectLst/>
                          <a:latin typeface="黑体" panose="02010609060101010101" pitchFamily="2" charset="-122"/>
                          <a:ea typeface="黑体" panose="02010609060101010101" pitchFamily="2" charset="-122"/>
                        </a:rPr>
                        <a:t>um</a:t>
                      </a:r>
                      <a:r>
                        <a:rPr lang="zh-CN" sz="1400" b="1" kern="100">
                          <a:solidFill>
                            <a:schemeClr val="tx1"/>
                          </a:solidFill>
                          <a:effectLst/>
                          <a:latin typeface="黑体" panose="02010609060101010101" pitchFamily="2" charset="-122"/>
                          <a:ea typeface="黑体" panose="02010609060101010101" pitchFamily="2" charset="-122"/>
                        </a:rPr>
                        <a:t>）</a:t>
                      </a:r>
                      <a:endParaRPr lang="zh-CN" sz="1400" b="1" kern="100">
                        <a:solidFill>
                          <a:schemeClr val="tx1"/>
                        </a:solidFill>
                        <a:effectLst/>
                        <a:latin typeface="黑体" panose="02010609060101010101" pitchFamily="2" charset="-122"/>
                        <a:ea typeface="黑体" panose="02010609060101010101" pitchFamily="2" charset="-122"/>
                        <a:cs typeface="Times New Roman" panose="02020603050405020304"/>
                      </a:endParaRPr>
                    </a:p>
                  </a:txBody>
                  <a:tcPr marL="68580" marR="68580" marT="0" marB="0" anchor="ctr"/>
                </a:tc>
                <a:tc>
                  <a:txBody>
                    <a:bodyPr/>
                    <a:lstStyle/>
                    <a:p>
                      <a:pPr algn="l">
                        <a:lnSpc>
                          <a:spcPct val="150000"/>
                        </a:lnSpc>
                        <a:spcAft>
                          <a:spcPts val="0"/>
                        </a:spcAft>
                      </a:pPr>
                      <a:r>
                        <a:rPr lang="en-US" sz="1400" b="1" kern="100" dirty="0">
                          <a:solidFill>
                            <a:schemeClr val="tx1"/>
                          </a:solidFill>
                          <a:effectLst/>
                          <a:latin typeface="黑体" panose="02010609060101010101" pitchFamily="2" charset="-122"/>
                          <a:ea typeface="黑体" panose="02010609060101010101" pitchFamily="2" charset="-122"/>
                        </a:rPr>
                        <a:t>4.65*4.65</a:t>
                      </a:r>
                      <a:endParaRPr lang="zh-CN" sz="1400" b="1" kern="100" dirty="0">
                        <a:solidFill>
                          <a:schemeClr val="tx1"/>
                        </a:solidFill>
                        <a:effectLst/>
                        <a:latin typeface="黑体" panose="02010609060101010101" pitchFamily="2" charset="-122"/>
                        <a:ea typeface="黑体" panose="02010609060101010101" pitchFamily="2" charset="-122"/>
                        <a:cs typeface="Times New Roman" panose="02020603050405020304"/>
                      </a:endParaRPr>
                    </a:p>
                  </a:txBody>
                  <a:tcPr marL="68580" marR="68580" marT="0" marB="0" anchor="ctr"/>
                </a:tc>
                <a:extLst>
                  <a:ext uri="{0D108BD9-81ED-4DB2-BD59-A6C34878D82A}">
                    <a16:rowId xmlns:a16="http://schemas.microsoft.com/office/drawing/2014/main" val="10005"/>
                  </a:ext>
                </a:extLst>
              </a:tr>
            </a:tbl>
          </a:graphicData>
        </a:graphic>
      </p:graphicFrame>
      <p:sp>
        <p:nvSpPr>
          <p:cNvPr id="14" name="矩形 13"/>
          <p:cNvSpPr/>
          <p:nvPr/>
        </p:nvSpPr>
        <p:spPr>
          <a:xfrm>
            <a:off x="253788" y="3717032"/>
            <a:ext cx="8352928" cy="417935"/>
          </a:xfrm>
          <a:prstGeom prst="rect">
            <a:avLst/>
          </a:prstGeom>
        </p:spPr>
        <p:txBody>
          <a:bodyPr wrap="square">
            <a:spAutoFit/>
          </a:bodyPr>
          <a:lstStyle/>
          <a:p>
            <a:pPr marL="285750" indent="-285750">
              <a:lnSpc>
                <a:spcPct val="150000"/>
              </a:lnSpc>
              <a:spcBef>
                <a:spcPts val="1200"/>
              </a:spcBef>
              <a:buFont typeface="Wingdings" panose="05000000000000000000" pitchFamily="2" charset="2"/>
              <a:buChar char="n"/>
            </a:pPr>
            <a:r>
              <a:rPr lang="en-US" altLang="zh-CN" sz="1600" dirty="0">
                <a:solidFill>
                  <a:srgbClr val="FF0000"/>
                </a:solidFill>
                <a:effectLst/>
                <a:latin typeface="华文中宋" panose="02010600040101010101" pitchFamily="2" charset="-122"/>
                <a:ea typeface="华文中宋" panose="02010600040101010101" pitchFamily="2" charset="-122"/>
              </a:rPr>
              <a:t>CCD</a:t>
            </a:r>
            <a:r>
              <a:rPr lang="zh-CN" altLang="en-US" sz="1600" dirty="0">
                <a:solidFill>
                  <a:srgbClr val="FF0000"/>
                </a:solidFill>
                <a:effectLst/>
                <a:latin typeface="华文中宋" panose="02010600040101010101" pitchFamily="2" charset="-122"/>
                <a:ea typeface="华文中宋" panose="02010600040101010101" pitchFamily="2" charset="-122"/>
              </a:rPr>
              <a:t>选型</a:t>
            </a:r>
            <a:r>
              <a:rPr lang="zh-CN" altLang="en-US" sz="1600" b="0" dirty="0">
                <a:solidFill>
                  <a:srgbClr val="006600"/>
                </a:solidFill>
                <a:effectLst/>
                <a:latin typeface="华文中宋" panose="02010600040101010101" pitchFamily="2" charset="-122"/>
                <a:ea typeface="华文中宋" panose="02010600040101010101" pitchFamily="2" charset="-122"/>
              </a:rPr>
              <a:t>：参数</a:t>
            </a:r>
            <a:r>
              <a:rPr lang="zh-CN" altLang="en-US" sz="1600" dirty="0">
                <a:solidFill>
                  <a:srgbClr val="006600"/>
                </a:solidFill>
                <a:effectLst/>
                <a:latin typeface="+mn-lt"/>
                <a:ea typeface="华文中宋" panose="02010600040101010101" pitchFamily="2" charset="-122"/>
              </a:rPr>
              <a:t>是否满足要求</a:t>
            </a:r>
            <a:r>
              <a:rPr lang="en-US" altLang="zh-CN" sz="1600" dirty="0">
                <a:solidFill>
                  <a:srgbClr val="006600"/>
                </a:solidFill>
                <a:effectLst/>
                <a:latin typeface="+mn-lt"/>
                <a:ea typeface="华文中宋" panose="02010600040101010101" pitchFamily="2" charset="-122"/>
              </a:rPr>
              <a:t>?</a:t>
            </a:r>
          </a:p>
        </p:txBody>
      </p:sp>
      <p:sp>
        <p:nvSpPr>
          <p:cNvPr id="16" name="Rectangle 4">
            <a:extLst>
              <a:ext uri="{FF2B5EF4-FFF2-40B4-BE49-F238E27FC236}">
                <a16:creationId xmlns:a16="http://schemas.microsoft.com/office/drawing/2014/main" id="{0260004C-BF12-452B-BDFC-CF8574B7B31F}"/>
              </a:ext>
            </a:extLst>
          </p:cNvPr>
          <p:cNvSpPr>
            <a:spLocks noChangeArrowheads="1"/>
          </p:cNvSpPr>
          <p:nvPr/>
        </p:nvSpPr>
        <p:spPr bwMode="auto">
          <a:xfrm>
            <a:off x="228600" y="304800"/>
            <a:ext cx="283123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eaLnBrk="0" hangingPunct="0"/>
            <a:r>
              <a:rPr lang="en-US" altLang="zh-CN" sz="1800" b="0" i="1" dirty="0">
                <a:effectLst/>
                <a:latin typeface="宋体" charset="-122"/>
                <a:ea typeface="宋体" charset="-122"/>
              </a:rPr>
              <a:t>3.11 </a:t>
            </a:r>
            <a:r>
              <a:rPr lang="zh-CN" altLang="en-US" sz="1800" b="0" i="1" dirty="0">
                <a:effectLst/>
                <a:latin typeface="宋体" charset="-122"/>
                <a:ea typeface="宋体" charset="-122"/>
              </a:rPr>
              <a:t>传感系统配置与选型</a:t>
            </a:r>
            <a:endParaRPr kumimoji="0" lang="zh-CN" altLang="en-US" sz="1800" b="0" i="1" dirty="0">
              <a:effectLst/>
              <a:latin typeface="宋体" charset="-122"/>
              <a:ea typeface="宋体" charset="-122"/>
            </a:endParaRPr>
          </a:p>
        </p:txBody>
      </p:sp>
    </p:spTree>
    <p:extLst>
      <p:ext uri="{BB962C8B-B14F-4D97-AF65-F5344CB8AC3E}">
        <p14:creationId xmlns:p14="http://schemas.microsoft.com/office/powerpoint/2010/main" val="48436750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9" name="矩形 8"/>
          <p:cNvSpPr/>
          <p:nvPr/>
        </p:nvSpPr>
        <p:spPr>
          <a:xfrm>
            <a:off x="112042" y="908720"/>
            <a:ext cx="8636421" cy="499304"/>
          </a:xfrm>
          <a:prstGeom prst="rect">
            <a:avLst/>
          </a:prstGeom>
        </p:spPr>
        <p:txBody>
          <a:bodyPr wrap="square">
            <a:spAutoFit/>
          </a:bodyPr>
          <a:lstStyle/>
          <a:p>
            <a:pPr marL="342900" indent="-342900">
              <a:lnSpc>
                <a:spcPct val="150000"/>
              </a:lnSpc>
              <a:spcBef>
                <a:spcPts val="1200"/>
              </a:spcBef>
              <a:buFont typeface="Wingdings" panose="05000000000000000000" pitchFamily="2" charset="2"/>
              <a:buChar char="p"/>
            </a:pPr>
            <a:r>
              <a:rPr lang="zh-CN" altLang="en-US" sz="2000" dirty="0">
                <a:effectLst/>
                <a:latin typeface="华文中宋" panose="02010600040101010101" pitchFamily="2" charset="-122"/>
                <a:ea typeface="华文中宋" panose="02010600040101010101" pitchFamily="2" charset="-122"/>
              </a:rPr>
              <a:t>实例：相机参数校核</a:t>
            </a:r>
            <a:endParaRPr lang="en-US" altLang="zh-CN" sz="2000" b="0" i="1" dirty="0">
              <a:effectLst/>
              <a:latin typeface="+mj-lt"/>
              <a:ea typeface="华文中宋" panose="02010600040101010101" pitchFamily="2" charset="-122"/>
            </a:endParaRPr>
          </a:p>
        </p:txBody>
      </p:sp>
      <p:sp>
        <p:nvSpPr>
          <p:cNvPr id="11" name="矩形 10"/>
          <p:cNvSpPr/>
          <p:nvPr/>
        </p:nvSpPr>
        <p:spPr>
          <a:xfrm>
            <a:off x="253788" y="1412776"/>
            <a:ext cx="8352928" cy="787395"/>
          </a:xfrm>
          <a:prstGeom prst="rect">
            <a:avLst/>
          </a:prstGeom>
        </p:spPr>
        <p:txBody>
          <a:bodyPr wrap="square">
            <a:spAutoFit/>
          </a:bodyPr>
          <a:lstStyle/>
          <a:p>
            <a:pPr marL="285750" indent="-285750">
              <a:lnSpc>
                <a:spcPct val="150000"/>
              </a:lnSpc>
              <a:spcBef>
                <a:spcPts val="1200"/>
              </a:spcBef>
              <a:buFont typeface="Wingdings" panose="05000000000000000000" pitchFamily="2" charset="2"/>
              <a:buChar char="n"/>
            </a:pPr>
            <a:r>
              <a:rPr lang="zh-CN" altLang="en-US" sz="1600" dirty="0">
                <a:solidFill>
                  <a:srgbClr val="FF0000"/>
                </a:solidFill>
                <a:effectLst/>
                <a:latin typeface="华文中宋" panose="02010600040101010101" pitchFamily="2" charset="-122"/>
                <a:ea typeface="华文中宋" panose="02010600040101010101" pitchFamily="2" charset="-122"/>
              </a:rPr>
              <a:t>分辨率校核</a:t>
            </a:r>
            <a:r>
              <a:rPr lang="zh-CN" altLang="en-US" sz="1600" b="0" dirty="0">
                <a:solidFill>
                  <a:srgbClr val="006600"/>
                </a:solidFill>
                <a:effectLst/>
                <a:latin typeface="华文中宋" panose="02010600040101010101" pitchFamily="2" charset="-122"/>
                <a:ea typeface="华文中宋" panose="02010600040101010101" pitchFamily="2" charset="-122"/>
              </a:rPr>
              <a:t>：视场宽度</a:t>
            </a:r>
            <a:r>
              <a:rPr lang="en-US" altLang="zh-CN" sz="1600" b="0" dirty="0">
                <a:solidFill>
                  <a:srgbClr val="006600"/>
                </a:solidFill>
                <a:effectLst/>
                <a:latin typeface="华文中宋" panose="02010600040101010101" pitchFamily="2" charset="-122"/>
                <a:ea typeface="华文中宋" panose="02010600040101010101" pitchFamily="2" charset="-122"/>
              </a:rPr>
              <a:t>60mm</a:t>
            </a:r>
            <a:r>
              <a:rPr lang="zh-CN" altLang="en-US" sz="1600" b="0" dirty="0">
                <a:solidFill>
                  <a:srgbClr val="006600"/>
                </a:solidFill>
                <a:effectLst/>
                <a:latin typeface="华文中宋" panose="02010600040101010101" pitchFamily="2" charset="-122"/>
                <a:ea typeface="华文中宋" panose="02010600040101010101" pitchFamily="2" charset="-122"/>
              </a:rPr>
              <a:t>，</a:t>
            </a:r>
            <a:r>
              <a:rPr lang="en-US" altLang="zh-CN" sz="1600" b="0" dirty="0">
                <a:solidFill>
                  <a:srgbClr val="006600"/>
                </a:solidFill>
                <a:effectLst/>
                <a:latin typeface="华文中宋" panose="02010600040101010101" pitchFamily="2" charset="-122"/>
                <a:ea typeface="华文中宋" panose="02010600040101010101" pitchFamily="2" charset="-122"/>
              </a:rPr>
              <a:t>CCD</a:t>
            </a:r>
            <a:r>
              <a:rPr lang="zh-CN" altLang="en-US" sz="1600" b="0" dirty="0">
                <a:solidFill>
                  <a:srgbClr val="006600"/>
                </a:solidFill>
                <a:effectLst/>
                <a:latin typeface="华文中宋" panose="02010600040101010101" pitchFamily="2" charset="-122"/>
                <a:ea typeface="华文中宋" panose="02010600040101010101" pitchFamily="2" charset="-122"/>
              </a:rPr>
              <a:t>宽度上的分辨率为</a:t>
            </a:r>
            <a:r>
              <a:rPr lang="en-US" altLang="zh-CN" sz="1600" b="0" dirty="0">
                <a:solidFill>
                  <a:srgbClr val="006600"/>
                </a:solidFill>
                <a:effectLst/>
                <a:latin typeface="华文中宋" panose="02010600040101010101" pitchFamily="2" charset="-122"/>
                <a:ea typeface="华文中宋" panose="02010600040101010101" pitchFamily="2" charset="-122"/>
              </a:rPr>
              <a:t>1360pixels</a:t>
            </a:r>
            <a:r>
              <a:rPr lang="zh-CN" altLang="en-US" sz="1600" b="0" dirty="0">
                <a:solidFill>
                  <a:srgbClr val="006600"/>
                </a:solidFill>
                <a:effectLst/>
                <a:latin typeface="华文中宋" panose="02010600040101010101" pitchFamily="2" charset="-122"/>
                <a:ea typeface="华文中宋" panose="02010600040101010101" pitchFamily="2" charset="-122"/>
              </a:rPr>
              <a:t>，则纵向直径</a:t>
            </a:r>
            <a:r>
              <a:rPr lang="en-US" altLang="zh-CN" sz="1600" b="0" dirty="0">
                <a:solidFill>
                  <a:srgbClr val="006600"/>
                </a:solidFill>
                <a:effectLst/>
                <a:latin typeface="华文中宋" panose="02010600040101010101" pitchFamily="2" charset="-122"/>
                <a:ea typeface="华文中宋" panose="02010600040101010101" pitchFamily="2" charset="-122"/>
              </a:rPr>
              <a:t>1mm</a:t>
            </a:r>
            <a:r>
              <a:rPr lang="zh-CN" altLang="en-US" sz="1600" b="0" dirty="0">
                <a:solidFill>
                  <a:srgbClr val="006600"/>
                </a:solidFill>
                <a:effectLst/>
                <a:latin typeface="华文中宋" panose="02010600040101010101" pitchFamily="2" charset="-122"/>
                <a:ea typeface="华文中宋" panose="02010600040101010101" pitchFamily="2" charset="-122"/>
              </a:rPr>
              <a:t>导丝可成像高度为</a:t>
            </a:r>
            <a:r>
              <a:rPr lang="en-US" altLang="zh-CN" sz="1600" b="0" dirty="0">
                <a:solidFill>
                  <a:srgbClr val="006600"/>
                </a:solidFill>
                <a:effectLst/>
                <a:latin typeface="华文中宋" panose="02010600040101010101" pitchFamily="2" charset="-122"/>
                <a:ea typeface="华文中宋" panose="02010600040101010101" pitchFamily="2" charset="-122"/>
              </a:rPr>
              <a:t>23pixels</a:t>
            </a:r>
            <a:r>
              <a:rPr lang="zh-CN" altLang="en-US" sz="1600" b="0" dirty="0">
                <a:solidFill>
                  <a:srgbClr val="006600"/>
                </a:solidFill>
                <a:effectLst/>
                <a:latin typeface="华文中宋" panose="02010600040101010101" pitchFamily="2" charset="-122"/>
                <a:ea typeface="华文中宋" panose="02010600040101010101" pitchFamily="2" charset="-122"/>
              </a:rPr>
              <a:t>：</a:t>
            </a:r>
            <a:endParaRPr lang="en-US" altLang="zh-CN" sz="1600" b="0" dirty="0">
              <a:solidFill>
                <a:srgbClr val="006600"/>
              </a:solidFill>
              <a:effectLst/>
              <a:latin typeface="华文中宋" panose="02010600040101010101" pitchFamily="2" charset="-122"/>
              <a:ea typeface="华文中宋" panose="02010600040101010101" pitchFamily="2" charset="-122"/>
            </a:endParaRPr>
          </a:p>
        </p:txBody>
      </p:sp>
      <mc:AlternateContent xmlns:mc="http://schemas.openxmlformats.org/markup-compatibility/2006" xmlns:a14="http://schemas.microsoft.com/office/drawing/2010/main">
        <mc:Choice Requires="a14">
          <p:sp>
            <p:nvSpPr>
              <p:cNvPr id="2" name="TextBox 1"/>
              <p:cNvSpPr txBox="1"/>
              <p:nvPr/>
            </p:nvSpPr>
            <p:spPr>
              <a:xfrm>
                <a:off x="2963344" y="2237189"/>
                <a:ext cx="3345759" cy="543739"/>
              </a:xfrm>
              <a:prstGeom prst="rect">
                <a:avLst/>
              </a:prstGeom>
              <a:noFill/>
            </p:spPr>
            <p:txBody>
              <a:bodyPr wrap="square" rtlCol="0">
                <a:spAutoFit/>
              </a:bodyPr>
              <a:lstStyle/>
              <a:p>
                <a14:m>
                  <m:oMath xmlns:m="http://schemas.openxmlformats.org/officeDocument/2006/math">
                    <m:f>
                      <m:fPr>
                        <m:ctrlPr>
                          <a:rPr lang="en-US" altLang="zh-CN" sz="2000" i="1" smtClean="0">
                            <a:latin typeface="Cambria Math" panose="02040503050406030204" pitchFamily="18" charset="0"/>
                          </a:rPr>
                        </m:ctrlPr>
                      </m:fPr>
                      <m:num>
                        <m:r>
                          <a:rPr lang="en-US" altLang="zh-CN" sz="2000" b="1" i="1" smtClean="0">
                            <a:latin typeface="Cambria Math"/>
                          </a:rPr>
                          <m:t>𝟏𝟑𝟔𝟎</m:t>
                        </m:r>
                        <m:r>
                          <m:rPr>
                            <m:sty m:val="p"/>
                          </m:rPr>
                          <a:rPr lang="en-US" altLang="zh-CN" sz="2000" i="1">
                            <a:latin typeface="Cambria Math"/>
                          </a:rPr>
                          <m:t>pixels</m:t>
                        </m:r>
                      </m:num>
                      <m:den>
                        <m:r>
                          <a:rPr lang="en-US" altLang="zh-CN" sz="2000" b="1" i="1" smtClean="0">
                            <a:latin typeface="Cambria Math"/>
                          </a:rPr>
                          <m:t>𝟔𝟎</m:t>
                        </m:r>
                        <m:r>
                          <m:rPr>
                            <m:sty m:val="p"/>
                          </m:rPr>
                          <a:rPr lang="en-US" altLang="zh-CN" sz="2000" i="1">
                            <a:latin typeface="Cambria Math"/>
                          </a:rPr>
                          <m:t>mm</m:t>
                        </m:r>
                      </m:den>
                    </m:f>
                  </m:oMath>
                </a14:m>
                <a:r>
                  <a:rPr lang="en-US" altLang="zh-CN" sz="2000" dirty="0"/>
                  <a:t>=23pixels/mm</a:t>
                </a:r>
                <a:endParaRPr lang="zh-CN" altLang="en-US" sz="2000" dirty="0"/>
              </a:p>
            </p:txBody>
          </p:sp>
        </mc:Choice>
        <mc:Fallback xmlns="">
          <p:sp>
            <p:nvSpPr>
              <p:cNvPr id="2" name="TextBox 1"/>
              <p:cNvSpPr txBox="1">
                <a:spLocks noRot="1" noChangeAspect="1" noMove="1" noResize="1" noEditPoints="1" noAdjustHandles="1" noChangeArrowheads="1" noChangeShapeType="1" noTextEdit="1"/>
              </p:cNvSpPr>
              <p:nvPr/>
            </p:nvSpPr>
            <p:spPr>
              <a:xfrm>
                <a:off x="2963344" y="2237189"/>
                <a:ext cx="3345759" cy="543739"/>
              </a:xfrm>
              <a:prstGeom prst="rect">
                <a:avLst/>
              </a:prstGeom>
              <a:blipFill rotWithShape="1">
                <a:blip r:embed="rId3"/>
                <a:stretch>
                  <a:fillRect b="-12360"/>
                </a:stretch>
              </a:blipFill>
            </p:spPr>
            <p:txBody>
              <a:bodyPr/>
              <a:lstStyle/>
              <a:p>
                <a:r>
                  <a:rPr lang="zh-CN" altLang="en-US">
                    <a:noFill/>
                  </a:rPr>
                  <a:t> </a:t>
                </a:r>
                <a:endParaRPr lang="zh-CN" altLang="en-US">
                  <a:noFill/>
                </a:endParaRPr>
              </a:p>
            </p:txBody>
          </p:sp>
        </mc:Fallback>
      </mc:AlternateContent>
      <p:sp>
        <p:nvSpPr>
          <p:cNvPr id="15" name="矩形 14"/>
          <p:cNvSpPr/>
          <p:nvPr/>
        </p:nvSpPr>
        <p:spPr>
          <a:xfrm>
            <a:off x="265553" y="3139900"/>
            <a:ext cx="8352928" cy="787395"/>
          </a:xfrm>
          <a:prstGeom prst="rect">
            <a:avLst/>
          </a:prstGeom>
        </p:spPr>
        <p:txBody>
          <a:bodyPr wrap="square">
            <a:spAutoFit/>
          </a:bodyPr>
          <a:lstStyle/>
          <a:p>
            <a:pPr marL="285750" indent="-285750">
              <a:lnSpc>
                <a:spcPct val="150000"/>
              </a:lnSpc>
              <a:spcBef>
                <a:spcPts val="1200"/>
              </a:spcBef>
              <a:buFont typeface="Wingdings" panose="05000000000000000000" pitchFamily="2" charset="2"/>
              <a:buChar char="n"/>
            </a:pPr>
            <a:r>
              <a:rPr lang="zh-CN" altLang="en-US" sz="1600" dirty="0">
                <a:solidFill>
                  <a:srgbClr val="FF0000"/>
                </a:solidFill>
                <a:effectLst/>
                <a:latin typeface="华文中宋" panose="02010600040101010101" pitchFamily="2" charset="-122"/>
                <a:ea typeface="华文中宋" panose="02010600040101010101" pitchFamily="2" charset="-122"/>
              </a:rPr>
              <a:t>曝光时间校核：</a:t>
            </a:r>
            <a:r>
              <a:rPr lang="zh-CN" altLang="zh-CN" sz="1600" b="0" dirty="0">
                <a:solidFill>
                  <a:srgbClr val="006600"/>
                </a:solidFill>
                <a:effectLst/>
                <a:latin typeface="华文中宋" panose="02010600040101010101" pitchFamily="2" charset="-122"/>
                <a:ea typeface="华文中宋" panose="02010600040101010101" pitchFamily="2" charset="-122"/>
              </a:rPr>
              <a:t>摄像头曝光时间为</a:t>
            </a:r>
            <a:r>
              <a:rPr lang="en-US" altLang="zh-CN" sz="1600" b="0" dirty="0">
                <a:solidFill>
                  <a:srgbClr val="006600"/>
                </a:solidFill>
                <a:effectLst/>
                <a:latin typeface="华文中宋" panose="02010600040101010101" pitchFamily="2" charset="-122"/>
                <a:ea typeface="华文中宋" panose="02010600040101010101" pitchFamily="2" charset="-122"/>
              </a:rPr>
              <a:t>43us</a:t>
            </a:r>
            <a:r>
              <a:rPr lang="zh-CN" altLang="zh-CN" sz="1600" b="0" dirty="0">
                <a:solidFill>
                  <a:srgbClr val="006600"/>
                </a:solidFill>
                <a:effectLst/>
                <a:latin typeface="华文中宋" panose="02010600040101010101" pitchFamily="2" charset="-122"/>
                <a:ea typeface="华文中宋" panose="02010600040101010101" pitchFamily="2" charset="-122"/>
              </a:rPr>
              <a:t>，导丝每秒运行</a:t>
            </a:r>
            <a:r>
              <a:rPr lang="en-US" altLang="zh-CN" sz="1600" b="0" dirty="0">
                <a:solidFill>
                  <a:srgbClr val="006600"/>
                </a:solidFill>
                <a:effectLst/>
                <a:latin typeface="华文中宋" panose="02010600040101010101" pitchFamily="2" charset="-122"/>
                <a:ea typeface="华文中宋" panose="02010600040101010101" pitchFamily="2" charset="-122"/>
              </a:rPr>
              <a:t>2000</a:t>
            </a:r>
            <a:r>
              <a:rPr lang="zh-CN" altLang="zh-CN" sz="1600" b="0" dirty="0">
                <a:solidFill>
                  <a:srgbClr val="006600"/>
                </a:solidFill>
                <a:effectLst/>
                <a:latin typeface="华文中宋" panose="02010600040101010101" pitchFamily="2" charset="-122"/>
                <a:ea typeface="华文中宋" panose="02010600040101010101" pitchFamily="2" charset="-122"/>
              </a:rPr>
              <a:t>毫米</a:t>
            </a:r>
            <a:r>
              <a:rPr lang="zh-CN" altLang="en-US" sz="1600" b="0" dirty="0">
                <a:solidFill>
                  <a:srgbClr val="006600"/>
                </a:solidFill>
                <a:effectLst/>
                <a:latin typeface="华文中宋" panose="02010600040101010101" pitchFamily="2" charset="-122"/>
                <a:ea typeface="华文中宋" panose="02010600040101010101" pitchFamily="2" charset="-122"/>
              </a:rPr>
              <a:t>，</a:t>
            </a:r>
            <a:r>
              <a:rPr lang="en-US" altLang="zh-CN" sz="1600" b="0" dirty="0">
                <a:solidFill>
                  <a:srgbClr val="006600"/>
                </a:solidFill>
                <a:effectLst/>
                <a:latin typeface="华文中宋" panose="02010600040101010101" pitchFamily="2" charset="-122"/>
                <a:ea typeface="华文中宋" panose="02010600040101010101" pitchFamily="2" charset="-122"/>
              </a:rPr>
              <a:t> CCD</a:t>
            </a:r>
            <a:r>
              <a:rPr lang="zh-CN" altLang="zh-CN" sz="1600" b="0" dirty="0">
                <a:solidFill>
                  <a:srgbClr val="006600"/>
                </a:solidFill>
                <a:effectLst/>
                <a:latin typeface="华文中宋" panose="02010600040101010101" pitchFamily="2" charset="-122"/>
                <a:ea typeface="华文中宋" panose="02010600040101010101" pitchFamily="2" charset="-122"/>
              </a:rPr>
              <a:t>像元尺寸为</a:t>
            </a:r>
            <a:r>
              <a:rPr lang="en-US" altLang="zh-CN" sz="1600" b="0" dirty="0">
                <a:solidFill>
                  <a:srgbClr val="006600"/>
                </a:solidFill>
                <a:effectLst/>
                <a:latin typeface="华文中宋" panose="02010600040101010101" pitchFamily="2" charset="-122"/>
                <a:ea typeface="华文中宋" panose="02010600040101010101" pitchFamily="2" charset="-122"/>
              </a:rPr>
              <a:t>4.65um </a:t>
            </a:r>
          </a:p>
        </p:txBody>
      </p:sp>
      <mc:AlternateContent xmlns:mc="http://schemas.openxmlformats.org/markup-compatibility/2006">
        <mc:Choice xmlns:a14="http://schemas.microsoft.com/office/drawing/2010/main" Requires="a14">
          <p:sp>
            <p:nvSpPr>
              <p:cNvPr id="16" name="矩形 15"/>
              <p:cNvSpPr/>
              <p:nvPr/>
            </p:nvSpPr>
            <p:spPr>
              <a:xfrm>
                <a:off x="582272" y="4077072"/>
                <a:ext cx="7979456" cy="1985159"/>
              </a:xfrm>
              <a:prstGeom prst="rect">
                <a:avLst/>
              </a:prstGeom>
            </p:spPr>
            <p:txBody>
              <a:bodyPr wrap="square">
                <a:spAutoFit/>
              </a:bodyPr>
              <a:lstStyle/>
              <a:p>
                <a:pPr>
                  <a:spcBef>
                    <a:spcPts val="600"/>
                  </a:spcBef>
                </a:pPr>
                <a:r>
                  <a:rPr lang="zh-CN" altLang="zh-CN" sz="1800" dirty="0"/>
                  <a:t>曝光时间内导丝运行长度为：</a:t>
                </a:r>
                <a14:m>
                  <m:oMath xmlns:m="http://schemas.openxmlformats.org/officeDocument/2006/math">
                    <m:r>
                      <a:rPr lang="en-US" altLang="zh-CN" sz="1800">
                        <a:latin typeface="Cambria Math"/>
                      </a:rPr>
                      <m:t>0.000043×2000000=86</m:t>
                    </m:r>
                    <m:r>
                      <a:rPr lang="en-US" altLang="zh-CN" sz="1800" i="1">
                        <a:latin typeface="Cambria Math"/>
                      </a:rPr>
                      <m:t>(</m:t>
                    </m:r>
                    <m:r>
                      <a:rPr lang="en-US" altLang="zh-CN" sz="1800" i="1">
                        <a:latin typeface="Cambria Math"/>
                      </a:rPr>
                      <m:t>𝑢𝑚</m:t>
                    </m:r>
                    <m:r>
                      <a:rPr lang="en-US" altLang="zh-CN" sz="1800" i="1">
                        <a:latin typeface="Cambria Math"/>
                      </a:rPr>
                      <m:t>)</m:t>
                    </m:r>
                  </m:oMath>
                </a14:m>
                <a:endParaRPr lang="zh-CN" altLang="zh-CN" sz="1800" dirty="0"/>
              </a:p>
              <a:p>
                <a:pPr>
                  <a:spcBef>
                    <a:spcPts val="600"/>
                  </a:spcBef>
                </a:pPr>
                <a:r>
                  <a:rPr lang="zh-CN" altLang="zh-CN" sz="1800" dirty="0"/>
                  <a:t>图像横向</a:t>
                </a:r>
                <a:r>
                  <a:rPr lang="en-US" altLang="zh-CN" sz="1800" dirty="0"/>
                  <a:t>1360</a:t>
                </a:r>
                <a:r>
                  <a:rPr lang="zh-CN" altLang="zh-CN" sz="1800" dirty="0"/>
                  <a:t>为像素，实际检测导丝长度为</a:t>
                </a:r>
                <a:r>
                  <a:rPr lang="en-US" altLang="zh-CN" sz="1800" dirty="0"/>
                  <a:t>70mm</a:t>
                </a:r>
                <a:r>
                  <a:rPr lang="zh-CN" altLang="zh-CN" sz="1800" dirty="0"/>
                  <a:t>，则实际导丝长度与像素之间的比例关系为：</a:t>
                </a:r>
                <a14:m>
                  <m:oMath xmlns:m="http://schemas.openxmlformats.org/officeDocument/2006/math">
                    <m:r>
                      <a:rPr lang="en-US" altLang="zh-CN" sz="1800">
                        <a:latin typeface="Cambria Math"/>
                      </a:rPr>
                      <m:t>70000÷1360≈51.5</m:t>
                    </m:r>
                    <m:r>
                      <a:rPr lang="en-US" altLang="zh-CN" sz="1800" i="1">
                        <a:latin typeface="Cambria Math"/>
                      </a:rPr>
                      <m:t>(</m:t>
                    </m:r>
                    <m:r>
                      <a:rPr lang="en-US" altLang="zh-CN" sz="1800" i="1">
                        <a:latin typeface="Cambria Math"/>
                      </a:rPr>
                      <m:t>𝑢𝑚</m:t>
                    </m:r>
                    <m:r>
                      <a:rPr lang="en-US" altLang="zh-CN" sz="1800" i="1">
                        <a:latin typeface="Cambria Math"/>
                      </a:rPr>
                      <m:t>/</m:t>
                    </m:r>
                    <m:r>
                      <a:rPr lang="en-US" altLang="zh-CN" sz="1800" i="1">
                        <a:latin typeface="Cambria Math"/>
                      </a:rPr>
                      <m:t>𝑝𝑖𝑥𝑒𝑙</m:t>
                    </m:r>
                    <m:r>
                      <a:rPr lang="en-US" altLang="zh-CN" sz="1800" i="1">
                        <a:latin typeface="Cambria Math"/>
                      </a:rPr>
                      <m:t>)</m:t>
                    </m:r>
                  </m:oMath>
                </a14:m>
                <a:endParaRPr lang="zh-CN" altLang="zh-CN" sz="1800" dirty="0"/>
              </a:p>
              <a:p>
                <a:pPr>
                  <a:spcBef>
                    <a:spcPts val="600"/>
                  </a:spcBef>
                </a:pPr>
                <a:r>
                  <a:rPr lang="zh-CN" altLang="zh-CN" sz="1800" dirty="0"/>
                  <a:t>摄像头曝光时间内导丝运行长度所对应的图像像素个数为：</a:t>
                </a:r>
              </a:p>
              <a:p>
                <a:pPr>
                  <a:spcBef>
                    <a:spcPts val="600"/>
                  </a:spcBef>
                </a:pPr>
                <a14:m>
                  <m:oMathPara xmlns:m="http://schemas.openxmlformats.org/officeDocument/2006/math">
                    <m:oMathParaPr>
                      <m:jc m:val="centerGroup"/>
                    </m:oMathParaPr>
                    <m:oMath xmlns:m="http://schemas.openxmlformats.org/officeDocument/2006/math">
                      <m:r>
                        <a:rPr lang="en-US" altLang="zh-CN" sz="1800">
                          <a:latin typeface="Cambria Math"/>
                        </a:rPr>
                        <m:t>86÷51.5≈1.67</m:t>
                      </m:r>
                      <m:d>
                        <m:dPr>
                          <m:ctrlPr>
                            <a:rPr lang="zh-CN" altLang="zh-CN" sz="1800" i="1">
                              <a:latin typeface="Cambria Math" panose="02040503050406030204" pitchFamily="18" charset="0"/>
                            </a:rPr>
                          </m:ctrlPr>
                        </m:dPr>
                        <m:e>
                          <m:r>
                            <a:rPr lang="en-US" altLang="zh-CN" sz="1800" i="1">
                              <a:latin typeface="Cambria Math"/>
                            </a:rPr>
                            <m:t>𝑝𝑖𝑥𝑒𝑙</m:t>
                          </m:r>
                        </m:e>
                      </m:d>
                      <m:r>
                        <a:rPr lang="en-US" altLang="zh-CN" sz="1800" i="1">
                          <a:latin typeface="Cambria Math"/>
                        </a:rPr>
                        <m:t>&lt;2(</m:t>
                      </m:r>
                      <m:r>
                        <a:rPr lang="en-US" altLang="zh-CN" sz="1800" i="1">
                          <a:latin typeface="Cambria Math"/>
                        </a:rPr>
                        <m:t>𝑝𝑖𝑥𝑒𝑙</m:t>
                      </m:r>
                      <m:r>
                        <a:rPr lang="en-US" altLang="zh-CN" sz="1800" i="1">
                          <a:latin typeface="Cambria Math"/>
                        </a:rPr>
                        <m:t>)</m:t>
                      </m:r>
                    </m:oMath>
                  </m:oMathPara>
                </a14:m>
                <a:endParaRPr lang="zh-CN" altLang="zh-CN" sz="1800" dirty="0"/>
              </a:p>
              <a:p>
                <a:pPr>
                  <a:spcBef>
                    <a:spcPts val="600"/>
                  </a:spcBef>
                </a:pPr>
                <a:r>
                  <a:rPr lang="zh-CN" altLang="zh-CN" sz="1800" dirty="0"/>
                  <a:t>也就是说，摄像头曝光时间内或造成</a:t>
                </a:r>
                <a:r>
                  <a:rPr lang="zh-CN" altLang="zh-CN" sz="1800" dirty="0">
                    <a:solidFill>
                      <a:srgbClr val="FF0000"/>
                    </a:solidFill>
                  </a:rPr>
                  <a:t>约</a:t>
                </a:r>
                <a:r>
                  <a:rPr lang="en-US" altLang="zh-CN" sz="1800" dirty="0">
                    <a:solidFill>
                      <a:srgbClr val="FF0000"/>
                    </a:solidFill>
                  </a:rPr>
                  <a:t>1</a:t>
                </a:r>
                <a:r>
                  <a:rPr lang="zh-CN" altLang="zh-CN" sz="1800" dirty="0">
                    <a:solidFill>
                      <a:srgbClr val="FF0000"/>
                    </a:solidFill>
                  </a:rPr>
                  <a:t>个像素的横向拖影</a:t>
                </a:r>
                <a:r>
                  <a:rPr lang="zh-CN" altLang="zh-CN" sz="1800" dirty="0"/>
                  <a:t>。</a:t>
                </a:r>
                <a:endParaRPr lang="zh-CN" altLang="zh-CN" sz="1800" b="1" dirty="0">
                  <a:latin typeface="仿宋" pitchFamily="49" charset="-122"/>
                  <a:ea typeface="仿宋" pitchFamily="49" charset="-122"/>
                  <a:cs typeface="Times New Roman" pitchFamily="18" charset="0"/>
                </a:endParaRPr>
              </a:p>
            </p:txBody>
          </p:sp>
        </mc:Choice>
        <mc:Fallback>
          <p:sp>
            <p:nvSpPr>
              <p:cNvPr id="16" name="矩形 15"/>
              <p:cNvSpPr>
                <a:spLocks noRot="1" noChangeAspect="1" noMove="1" noResize="1" noEditPoints="1" noAdjustHandles="1" noChangeArrowheads="1" noChangeShapeType="1" noTextEdit="1"/>
              </p:cNvSpPr>
              <p:nvPr/>
            </p:nvSpPr>
            <p:spPr>
              <a:xfrm>
                <a:off x="582272" y="4077072"/>
                <a:ext cx="7979456" cy="1985159"/>
              </a:xfrm>
              <a:prstGeom prst="rect">
                <a:avLst/>
              </a:prstGeom>
              <a:blipFill>
                <a:blip r:embed="rId4"/>
                <a:stretch>
                  <a:fillRect l="-765" t="-1538" b="-5846"/>
                </a:stretch>
              </a:blipFill>
            </p:spPr>
            <p:txBody>
              <a:bodyPr/>
              <a:lstStyle/>
              <a:p>
                <a:r>
                  <a:rPr lang="zh-CN" altLang="en-US">
                    <a:noFill/>
                  </a:rPr>
                  <a:t> </a:t>
                </a:r>
              </a:p>
            </p:txBody>
          </p:sp>
        </mc:Fallback>
      </mc:AlternateContent>
      <p:sp>
        <p:nvSpPr>
          <p:cNvPr id="10" name="Rectangle 4">
            <a:extLst>
              <a:ext uri="{FF2B5EF4-FFF2-40B4-BE49-F238E27FC236}">
                <a16:creationId xmlns:a16="http://schemas.microsoft.com/office/drawing/2014/main" id="{3D600DD6-3A0B-4C1E-9DB7-FBD6643E32FF}"/>
              </a:ext>
            </a:extLst>
          </p:cNvPr>
          <p:cNvSpPr>
            <a:spLocks noChangeArrowheads="1"/>
          </p:cNvSpPr>
          <p:nvPr/>
        </p:nvSpPr>
        <p:spPr bwMode="auto">
          <a:xfrm>
            <a:off x="228600" y="304800"/>
            <a:ext cx="283123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eaLnBrk="0" hangingPunct="0"/>
            <a:r>
              <a:rPr lang="en-US" altLang="zh-CN" sz="1800" b="0" i="1" dirty="0">
                <a:effectLst/>
                <a:latin typeface="宋体" charset="-122"/>
                <a:ea typeface="宋体" charset="-122"/>
              </a:rPr>
              <a:t>3.11 </a:t>
            </a:r>
            <a:r>
              <a:rPr lang="zh-CN" altLang="en-US" sz="1800" b="0" i="1" dirty="0">
                <a:effectLst/>
                <a:latin typeface="宋体" charset="-122"/>
                <a:ea typeface="宋体" charset="-122"/>
              </a:rPr>
              <a:t>传感系统配置与选型</a:t>
            </a:r>
            <a:endParaRPr kumimoji="0" lang="zh-CN" altLang="en-US" sz="1800" b="0" i="1" dirty="0">
              <a:effectLst/>
              <a:latin typeface="宋体" charset="-122"/>
              <a:ea typeface="宋体" charset="-122"/>
            </a:endParaRPr>
          </a:p>
        </p:txBody>
      </p:sp>
    </p:spTree>
    <p:extLst>
      <p:ext uri="{BB962C8B-B14F-4D97-AF65-F5344CB8AC3E}">
        <p14:creationId xmlns:p14="http://schemas.microsoft.com/office/powerpoint/2010/main" val="396336117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Group 3"/>
          <p:cNvGrpSpPr/>
          <p:nvPr/>
        </p:nvGrpSpPr>
        <p:grpSpPr bwMode="auto">
          <a:xfrm>
            <a:off x="63090" y="188913"/>
            <a:ext cx="9035889" cy="647700"/>
            <a:chOff x="113" y="119"/>
            <a:chExt cx="5578" cy="408"/>
          </a:xfrm>
        </p:grpSpPr>
        <p:sp>
          <p:nvSpPr>
            <p:cNvPr id="46" name="Text Box 4"/>
            <p:cNvSpPr txBox="1">
              <a:spLocks noChangeArrowheads="1"/>
            </p:cNvSpPr>
            <p:nvPr/>
          </p:nvSpPr>
          <p:spPr bwMode="auto">
            <a:xfrm>
              <a:off x="113" y="119"/>
              <a:ext cx="5578" cy="365"/>
            </a:xfrm>
            <a:prstGeom prst="rect">
              <a:avLst/>
            </a:prstGeom>
            <a:grp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zh-CN"/>
              </a:defPPr>
              <a:lvl1pPr algn="ctr">
                <a:defRPr sz="3200">
                  <a:solidFill>
                    <a:srgbClr val="0000FF"/>
                  </a:solidFill>
                  <a:effectLst/>
                  <a:ea typeface="黑体" panose="02010609060101010101" pitchFamily="2" charset="-122"/>
                </a:defRPr>
              </a:lvl1pPr>
            </a:lstStyle>
            <a:p>
              <a:r>
                <a:rPr lang="en-US" altLang="zh-CN" dirty="0"/>
                <a:t>       </a:t>
              </a:r>
              <a:r>
                <a:rPr lang="zh-CN" altLang="en-US" dirty="0">
                  <a:solidFill>
                    <a:schemeClr val="tx1"/>
                  </a:solidFill>
                </a:rPr>
                <a:t>传感系统配置与选型</a:t>
              </a:r>
            </a:p>
          </p:txBody>
        </p:sp>
        <p:sp>
          <p:nvSpPr>
            <p:cNvPr id="47" name="Line 5"/>
            <p:cNvSpPr>
              <a:spLocks noChangeShapeType="1"/>
            </p:cNvSpPr>
            <p:nvPr/>
          </p:nvSpPr>
          <p:spPr bwMode="auto">
            <a:xfrm>
              <a:off x="113" y="527"/>
              <a:ext cx="5534" cy="0"/>
            </a:xfrm>
            <a:prstGeom prst="line">
              <a:avLst/>
            </a:prstGeom>
            <a:grp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endParaRPr lang="zh-CN" altLang="en-US" sz="3200">
                <a:solidFill>
                  <a:srgbClr val="0000FF"/>
                </a:solidFill>
                <a:effectLst/>
                <a:ea typeface="黑体" panose="02010609060101010101" pitchFamily="2" charset="-122"/>
              </a:endParaRPr>
            </a:p>
          </p:txBody>
        </p:sp>
      </p:gr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9" name="矩形 8"/>
          <p:cNvSpPr/>
          <p:nvPr/>
        </p:nvSpPr>
        <p:spPr>
          <a:xfrm>
            <a:off x="112042" y="908720"/>
            <a:ext cx="8636421" cy="499304"/>
          </a:xfrm>
          <a:prstGeom prst="rect">
            <a:avLst/>
          </a:prstGeom>
        </p:spPr>
        <p:txBody>
          <a:bodyPr wrap="square">
            <a:spAutoFit/>
          </a:bodyPr>
          <a:lstStyle/>
          <a:p>
            <a:pPr marL="342900" indent="-342900">
              <a:lnSpc>
                <a:spcPct val="150000"/>
              </a:lnSpc>
              <a:spcBef>
                <a:spcPts val="1200"/>
              </a:spcBef>
              <a:buFont typeface="Wingdings" panose="05000000000000000000" pitchFamily="2" charset="2"/>
              <a:buChar char="p"/>
            </a:pPr>
            <a:r>
              <a:rPr lang="zh-CN" altLang="en-US" sz="2000" dirty="0">
                <a:effectLst/>
                <a:latin typeface="华文中宋" panose="02010600040101010101" pitchFamily="2" charset="-122"/>
                <a:ea typeface="华文中宋" panose="02010600040101010101" pitchFamily="2" charset="-122"/>
              </a:rPr>
              <a:t>实例</a:t>
            </a:r>
            <a:r>
              <a:rPr lang="en-US" altLang="zh-CN" sz="2000" dirty="0">
                <a:effectLst/>
                <a:latin typeface="华文中宋" panose="02010600040101010101" pitchFamily="2" charset="-122"/>
                <a:ea typeface="华文中宋" panose="02010600040101010101" pitchFamily="2" charset="-122"/>
              </a:rPr>
              <a:t>1</a:t>
            </a:r>
            <a:r>
              <a:rPr lang="zh-CN" altLang="en-US" sz="2000" dirty="0">
                <a:effectLst/>
                <a:latin typeface="华文中宋" panose="02010600040101010101" pitchFamily="2" charset="-122"/>
                <a:ea typeface="华文中宋" panose="02010600040101010101" pitchFamily="2" charset="-122"/>
              </a:rPr>
              <a:t>：移动机器人传感器配置</a:t>
            </a:r>
            <a:endParaRPr lang="en-US" altLang="zh-CN" sz="2000" b="0" i="1" dirty="0">
              <a:effectLst/>
              <a:latin typeface="+mj-lt"/>
              <a:ea typeface="华文中宋" panose="02010600040101010101" pitchFamily="2" charset="-122"/>
            </a:endParaRPr>
          </a:p>
        </p:txBody>
      </p:sp>
      <p:pic>
        <p:nvPicPr>
          <p:cNvPr id="563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7426" y="1408024"/>
            <a:ext cx="3638550" cy="2943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632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504" y="4365104"/>
            <a:ext cx="4690679" cy="24197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6324"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13511" y="1000372"/>
            <a:ext cx="3885701" cy="29108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矩形 9"/>
          <p:cNvSpPr/>
          <p:nvPr/>
        </p:nvSpPr>
        <p:spPr>
          <a:xfrm>
            <a:off x="4835137" y="3933056"/>
            <a:ext cx="4200600" cy="2693045"/>
          </a:xfrm>
          <a:prstGeom prst="rect">
            <a:avLst/>
          </a:prstGeom>
        </p:spPr>
        <p:txBody>
          <a:bodyPr wrap="square">
            <a:spAutoFit/>
          </a:bodyPr>
          <a:lstStyle/>
          <a:p>
            <a:pPr marL="285750" indent="-285750">
              <a:lnSpc>
                <a:spcPct val="150000"/>
              </a:lnSpc>
              <a:spcBef>
                <a:spcPts val="600"/>
              </a:spcBef>
              <a:buFont typeface="Wingdings" panose="05000000000000000000" pitchFamily="2" charset="2"/>
              <a:buChar char="n"/>
            </a:pPr>
            <a:r>
              <a:rPr lang="zh-CN" altLang="en-US" sz="1600">
                <a:solidFill>
                  <a:srgbClr val="FF0000"/>
                </a:solidFill>
                <a:effectLst/>
                <a:latin typeface="华文中宋" panose="02010600040101010101" pitchFamily="2" charset="-122"/>
                <a:ea typeface="华文中宋" panose="02010600040101010101" pitchFamily="2" charset="-122"/>
              </a:rPr>
              <a:t>编码器：</a:t>
            </a:r>
            <a:r>
              <a:rPr lang="zh-CN" altLang="en-US" sz="1600">
                <a:solidFill>
                  <a:srgbClr val="006600"/>
                </a:solidFill>
                <a:effectLst/>
                <a:latin typeface="华文中宋" panose="02010600040101010101" pitchFamily="2" charset="-122"/>
                <a:ea typeface="华文中宋" panose="02010600040101010101" pitchFamily="2" charset="-122"/>
              </a:rPr>
              <a:t>左右两轮，伺服控制，航迹定位</a:t>
            </a:r>
            <a:endParaRPr lang="en-US" altLang="zh-CN" sz="1600">
              <a:solidFill>
                <a:srgbClr val="006600"/>
              </a:solidFill>
              <a:effectLst/>
              <a:latin typeface="华文中宋" panose="02010600040101010101" pitchFamily="2" charset="-122"/>
              <a:ea typeface="华文中宋" panose="02010600040101010101" pitchFamily="2" charset="-122"/>
            </a:endParaRPr>
          </a:p>
          <a:p>
            <a:pPr marL="285750" indent="-285750">
              <a:lnSpc>
                <a:spcPct val="150000"/>
              </a:lnSpc>
              <a:spcBef>
                <a:spcPts val="600"/>
              </a:spcBef>
              <a:buFont typeface="Wingdings" panose="05000000000000000000" pitchFamily="2" charset="2"/>
              <a:buChar char="n"/>
            </a:pPr>
            <a:r>
              <a:rPr lang="zh-CN" altLang="en-US" sz="1600">
                <a:solidFill>
                  <a:srgbClr val="FF0000"/>
                </a:solidFill>
                <a:effectLst/>
                <a:latin typeface="华文中宋" panose="02010600040101010101" pitchFamily="2" charset="-122"/>
                <a:ea typeface="华文中宋" panose="02010600040101010101" pitchFamily="2" charset="-122"/>
              </a:rPr>
              <a:t>接触式碰撞传感器：</a:t>
            </a:r>
            <a:r>
              <a:rPr lang="en-US" altLang="zh-CN" sz="1600">
                <a:solidFill>
                  <a:srgbClr val="006600"/>
                </a:solidFill>
                <a:effectLst/>
                <a:latin typeface="华文中宋" panose="02010600040101010101" pitchFamily="2" charset="-122"/>
                <a:ea typeface="华文中宋" panose="02010600040101010101" pitchFamily="2" charset="-122"/>
              </a:rPr>
              <a:t>16</a:t>
            </a:r>
            <a:r>
              <a:rPr lang="zh-CN" altLang="en-US" sz="1600">
                <a:solidFill>
                  <a:srgbClr val="006600"/>
                </a:solidFill>
                <a:effectLst/>
                <a:latin typeface="华文中宋" panose="02010600040101010101" pitchFamily="2" charset="-122"/>
                <a:ea typeface="华文中宋" panose="02010600040101010101" pitchFamily="2" charset="-122"/>
              </a:rPr>
              <a:t>个</a:t>
            </a:r>
            <a:endParaRPr lang="en-US" altLang="zh-CN" sz="1600">
              <a:solidFill>
                <a:srgbClr val="006600"/>
              </a:solidFill>
              <a:effectLst/>
              <a:latin typeface="华文中宋" panose="02010600040101010101" pitchFamily="2" charset="-122"/>
              <a:ea typeface="华文中宋" panose="02010600040101010101" pitchFamily="2" charset="-122"/>
            </a:endParaRPr>
          </a:p>
          <a:p>
            <a:pPr marL="285750" indent="-285750">
              <a:lnSpc>
                <a:spcPct val="150000"/>
              </a:lnSpc>
              <a:spcBef>
                <a:spcPts val="600"/>
              </a:spcBef>
              <a:buFont typeface="Wingdings" panose="05000000000000000000" pitchFamily="2" charset="2"/>
              <a:buChar char="n"/>
            </a:pPr>
            <a:r>
              <a:rPr lang="zh-CN" altLang="en-US" sz="1600">
                <a:solidFill>
                  <a:srgbClr val="FF0000"/>
                </a:solidFill>
                <a:effectLst/>
                <a:latin typeface="华文中宋" panose="02010600040101010101" pitchFamily="2" charset="-122"/>
                <a:ea typeface="华文中宋" panose="02010600040101010101" pitchFamily="2" charset="-122"/>
              </a:rPr>
              <a:t>红外传感器（</a:t>
            </a:r>
            <a:r>
              <a:rPr lang="en-US" altLang="zh-CN" sz="1600">
                <a:solidFill>
                  <a:srgbClr val="FF0000"/>
                </a:solidFill>
                <a:effectLst/>
                <a:latin typeface="华文中宋" panose="02010600040101010101" pitchFamily="2" charset="-122"/>
                <a:ea typeface="华文中宋" panose="02010600040101010101" pitchFamily="2" charset="-122"/>
              </a:rPr>
              <a:t>0/1</a:t>
            </a:r>
            <a:r>
              <a:rPr lang="zh-CN" altLang="en-US" sz="1600">
                <a:solidFill>
                  <a:srgbClr val="FF0000"/>
                </a:solidFill>
                <a:effectLst/>
                <a:latin typeface="华文中宋" panose="02010600040101010101" pitchFamily="2" charset="-122"/>
                <a:ea typeface="华文中宋" panose="02010600040101010101" pitchFamily="2" charset="-122"/>
              </a:rPr>
              <a:t>）</a:t>
            </a:r>
            <a:r>
              <a:rPr lang="zh-CN" altLang="en-US" sz="1600" b="0">
                <a:solidFill>
                  <a:srgbClr val="FF0000"/>
                </a:solidFill>
                <a:effectLst/>
                <a:latin typeface="华文中宋" panose="02010600040101010101" pitchFamily="2" charset="-122"/>
                <a:ea typeface="华文中宋" panose="02010600040101010101" pitchFamily="2" charset="-122"/>
              </a:rPr>
              <a:t>：</a:t>
            </a:r>
            <a:r>
              <a:rPr lang="en-US" altLang="zh-CN" sz="1600">
                <a:solidFill>
                  <a:srgbClr val="006600"/>
                </a:solidFill>
                <a:effectLst/>
                <a:latin typeface="华文中宋" panose="02010600040101010101" pitchFamily="2" charset="-122"/>
                <a:ea typeface="华文中宋" panose="02010600040101010101" pitchFamily="2" charset="-122"/>
              </a:rPr>
              <a:t>0~200cm</a:t>
            </a:r>
            <a:r>
              <a:rPr lang="zh-CN" altLang="en-US" sz="1600">
                <a:solidFill>
                  <a:srgbClr val="006600"/>
                </a:solidFill>
                <a:effectLst/>
                <a:latin typeface="华文中宋" panose="02010600040101010101" pitchFamily="2" charset="-122"/>
                <a:ea typeface="华文中宋" panose="02010600040101010101" pitchFamily="2" charset="-122"/>
              </a:rPr>
              <a:t>；</a:t>
            </a:r>
            <a:r>
              <a:rPr lang="en-US" altLang="zh-CN" sz="1600">
                <a:solidFill>
                  <a:srgbClr val="006600"/>
                </a:solidFill>
                <a:effectLst/>
                <a:latin typeface="华文中宋" panose="02010600040101010101" pitchFamily="2" charset="-122"/>
                <a:ea typeface="华文中宋" panose="02010600040101010101" pitchFamily="2" charset="-122"/>
              </a:rPr>
              <a:t>16</a:t>
            </a:r>
            <a:r>
              <a:rPr lang="zh-CN" altLang="en-US" sz="1600">
                <a:solidFill>
                  <a:srgbClr val="006600"/>
                </a:solidFill>
                <a:effectLst/>
                <a:latin typeface="华文中宋" panose="02010600040101010101" pitchFamily="2" charset="-122"/>
                <a:ea typeface="华文中宋" panose="02010600040101010101" pitchFamily="2" charset="-122"/>
              </a:rPr>
              <a:t>个</a:t>
            </a:r>
            <a:endParaRPr lang="en-US" altLang="zh-CN" sz="1600">
              <a:solidFill>
                <a:srgbClr val="006600"/>
              </a:solidFill>
              <a:effectLst/>
              <a:latin typeface="华文中宋" panose="02010600040101010101" pitchFamily="2" charset="-122"/>
              <a:ea typeface="华文中宋" panose="02010600040101010101" pitchFamily="2" charset="-122"/>
            </a:endParaRPr>
          </a:p>
          <a:p>
            <a:pPr marL="285750" indent="-285750">
              <a:lnSpc>
                <a:spcPct val="150000"/>
              </a:lnSpc>
              <a:spcBef>
                <a:spcPts val="600"/>
              </a:spcBef>
              <a:buFont typeface="Wingdings" panose="05000000000000000000" pitchFamily="2" charset="2"/>
              <a:buChar char="n"/>
            </a:pPr>
            <a:r>
              <a:rPr lang="zh-CN" altLang="en-US" sz="1600">
                <a:solidFill>
                  <a:srgbClr val="FF0000"/>
                </a:solidFill>
                <a:effectLst/>
                <a:latin typeface="华文中宋" panose="02010600040101010101" pitchFamily="2" charset="-122"/>
                <a:ea typeface="华文中宋" panose="02010600040101010101" pitchFamily="2" charset="-122"/>
              </a:rPr>
              <a:t>超声传感器</a:t>
            </a:r>
            <a:r>
              <a:rPr lang="zh-CN" altLang="en-US" sz="1600" b="0">
                <a:solidFill>
                  <a:srgbClr val="FF0000"/>
                </a:solidFill>
                <a:effectLst/>
                <a:latin typeface="华文中宋" panose="02010600040101010101" pitchFamily="2" charset="-122"/>
                <a:ea typeface="华文中宋" panose="02010600040101010101" pitchFamily="2" charset="-122"/>
              </a:rPr>
              <a:t>：</a:t>
            </a:r>
            <a:r>
              <a:rPr lang="en-US" altLang="zh-CN" sz="1600">
                <a:solidFill>
                  <a:srgbClr val="006600"/>
                </a:solidFill>
                <a:effectLst/>
                <a:latin typeface="华文中宋" panose="02010600040101010101" pitchFamily="2" charset="-122"/>
                <a:ea typeface="华文中宋" panose="02010600040101010101" pitchFamily="2" charset="-122"/>
              </a:rPr>
              <a:t>200mm~3000mm</a:t>
            </a:r>
            <a:r>
              <a:rPr lang="zh-CN" altLang="en-US" sz="1600">
                <a:solidFill>
                  <a:srgbClr val="006600"/>
                </a:solidFill>
                <a:effectLst/>
                <a:latin typeface="华文中宋" panose="02010600040101010101" pitchFamily="2" charset="-122"/>
                <a:ea typeface="华文中宋" panose="02010600040101010101" pitchFamily="2" charset="-122"/>
              </a:rPr>
              <a:t>；</a:t>
            </a:r>
            <a:r>
              <a:rPr lang="en-US" altLang="zh-CN" sz="1600">
                <a:solidFill>
                  <a:srgbClr val="006600"/>
                </a:solidFill>
                <a:effectLst/>
                <a:latin typeface="华文中宋" panose="02010600040101010101" pitchFamily="2" charset="-122"/>
                <a:ea typeface="华文中宋" panose="02010600040101010101" pitchFamily="2" charset="-122"/>
              </a:rPr>
              <a:t>16</a:t>
            </a:r>
            <a:r>
              <a:rPr lang="zh-CN" altLang="en-US" sz="1600">
                <a:solidFill>
                  <a:srgbClr val="006600"/>
                </a:solidFill>
                <a:effectLst/>
                <a:latin typeface="华文中宋" panose="02010600040101010101" pitchFamily="2" charset="-122"/>
                <a:ea typeface="华文中宋" panose="02010600040101010101" pitchFamily="2" charset="-122"/>
              </a:rPr>
              <a:t>个</a:t>
            </a:r>
            <a:endParaRPr lang="en-US" altLang="zh-CN" sz="1600">
              <a:solidFill>
                <a:srgbClr val="006600"/>
              </a:solidFill>
              <a:effectLst/>
              <a:latin typeface="华文中宋" panose="02010600040101010101" pitchFamily="2" charset="-122"/>
              <a:ea typeface="华文中宋" panose="02010600040101010101" pitchFamily="2" charset="-122"/>
            </a:endParaRPr>
          </a:p>
          <a:p>
            <a:pPr marL="285750" indent="-285750">
              <a:lnSpc>
                <a:spcPct val="150000"/>
              </a:lnSpc>
              <a:spcBef>
                <a:spcPts val="600"/>
              </a:spcBef>
              <a:buFont typeface="Wingdings" panose="05000000000000000000" pitchFamily="2" charset="2"/>
              <a:buChar char="n"/>
            </a:pPr>
            <a:r>
              <a:rPr lang="zh-CN" altLang="en-US" sz="1600">
                <a:solidFill>
                  <a:srgbClr val="FF0000"/>
                </a:solidFill>
                <a:effectLst/>
                <a:latin typeface="华文中宋" panose="02010600040101010101" pitchFamily="2" charset="-122"/>
                <a:ea typeface="华文中宋" panose="02010600040101010101" pitchFamily="2" charset="-122"/>
              </a:rPr>
              <a:t>视觉传感器</a:t>
            </a:r>
            <a:endParaRPr lang="en-US" altLang="zh-CN" sz="1600">
              <a:solidFill>
                <a:srgbClr val="FF0000"/>
              </a:solidFill>
              <a:effectLst/>
              <a:latin typeface="华文中宋" panose="02010600040101010101" pitchFamily="2" charset="-122"/>
              <a:ea typeface="华文中宋" panose="02010600040101010101" pitchFamily="2" charset="-122"/>
            </a:endParaRPr>
          </a:p>
          <a:p>
            <a:pPr marL="285750" indent="-285750">
              <a:lnSpc>
                <a:spcPct val="150000"/>
              </a:lnSpc>
              <a:spcBef>
                <a:spcPts val="600"/>
              </a:spcBef>
              <a:buFont typeface="Wingdings" panose="05000000000000000000" pitchFamily="2" charset="2"/>
              <a:buChar char="n"/>
            </a:pPr>
            <a:r>
              <a:rPr lang="en-US" altLang="zh-CN" sz="1600">
                <a:solidFill>
                  <a:srgbClr val="FF0000"/>
                </a:solidFill>
                <a:effectLst/>
                <a:latin typeface="华文中宋" panose="02010600040101010101" pitchFamily="2" charset="-122"/>
                <a:ea typeface="华文中宋" panose="02010600040101010101" pitchFamily="2" charset="-122"/>
              </a:rPr>
              <a:t>CO</a:t>
            </a:r>
            <a:r>
              <a:rPr lang="zh-CN" altLang="en-US" sz="1600">
                <a:solidFill>
                  <a:srgbClr val="FF0000"/>
                </a:solidFill>
                <a:effectLst/>
                <a:latin typeface="华文中宋" panose="02010600040101010101" pitchFamily="2" charset="-122"/>
                <a:ea typeface="华文中宋" panose="02010600040101010101" pitchFamily="2" charset="-122"/>
              </a:rPr>
              <a:t>传感器和温度传感器</a:t>
            </a:r>
          </a:p>
        </p:txBody>
      </p:sp>
      <p:sp>
        <p:nvSpPr>
          <p:cNvPr id="11" name="Rectangle 4">
            <a:extLst>
              <a:ext uri="{FF2B5EF4-FFF2-40B4-BE49-F238E27FC236}">
                <a16:creationId xmlns:a16="http://schemas.microsoft.com/office/drawing/2014/main" id="{E9D05F0C-6198-4BAC-B530-184FBC0A9F0C}"/>
              </a:ext>
            </a:extLst>
          </p:cNvPr>
          <p:cNvSpPr>
            <a:spLocks noChangeArrowheads="1"/>
          </p:cNvSpPr>
          <p:nvPr/>
        </p:nvSpPr>
        <p:spPr bwMode="auto">
          <a:xfrm>
            <a:off x="228600" y="304800"/>
            <a:ext cx="283123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eaLnBrk="0" hangingPunct="0"/>
            <a:r>
              <a:rPr lang="en-US" altLang="zh-CN" sz="1800" b="0" i="1" dirty="0">
                <a:effectLst/>
                <a:latin typeface="宋体" charset="-122"/>
                <a:ea typeface="宋体" charset="-122"/>
              </a:rPr>
              <a:t>3.11 </a:t>
            </a:r>
            <a:r>
              <a:rPr lang="zh-CN" altLang="en-US" sz="1800" b="0" i="1" dirty="0">
                <a:effectLst/>
                <a:latin typeface="宋体" charset="-122"/>
                <a:ea typeface="宋体" charset="-122"/>
              </a:rPr>
              <a:t>传感系统配置与选型</a:t>
            </a:r>
            <a:endParaRPr kumimoji="0" lang="zh-CN" altLang="en-US" sz="1800" b="0" i="1" dirty="0">
              <a:effectLst/>
              <a:latin typeface="宋体" charset="-122"/>
              <a:ea typeface="宋体" charset="-122"/>
            </a:endParaRPr>
          </a:p>
        </p:txBody>
      </p:sp>
      <p:sp>
        <p:nvSpPr>
          <p:cNvPr id="2" name="灯片编号占位符 1">
            <a:extLst>
              <a:ext uri="{FF2B5EF4-FFF2-40B4-BE49-F238E27FC236}">
                <a16:creationId xmlns:a16="http://schemas.microsoft.com/office/drawing/2014/main" id="{7358CC6D-6C60-4EFB-9E62-7CEDF8B37F85}"/>
              </a:ext>
            </a:extLst>
          </p:cNvPr>
          <p:cNvSpPr>
            <a:spLocks noGrp="1"/>
          </p:cNvSpPr>
          <p:nvPr>
            <p:ph type="sldNum" sz="quarter" idx="12"/>
          </p:nvPr>
        </p:nvSpPr>
        <p:spPr/>
        <p:txBody>
          <a:bodyPr/>
          <a:lstStyle/>
          <a:p>
            <a:fld id="{7347B80C-AA43-4929-B396-1C9CA25DAE9E}" type="slidenum">
              <a:rPr lang="en-US" altLang="zh-CN" smtClean="0"/>
              <a:t>52</a:t>
            </a:fld>
            <a:endParaRPr lang="en-US" altLang="zh-CN"/>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800" dirty="0"/>
              <a:t>实例</a:t>
            </a:r>
            <a:r>
              <a:rPr lang="en-US" altLang="zh-CN" sz="2800" dirty="0"/>
              <a:t>2</a:t>
            </a:r>
            <a:r>
              <a:rPr lang="zh-CN" altLang="en-US" sz="2800" dirty="0"/>
              <a:t>：</a:t>
            </a:r>
            <a:r>
              <a:rPr lang="en-US" altLang="zh-CN" sz="2800" dirty="0"/>
              <a:t>FAST</a:t>
            </a:r>
            <a:r>
              <a:rPr lang="zh-CN" altLang="zh-CN" sz="2800" dirty="0"/>
              <a:t>馈源舱</a:t>
            </a:r>
            <a:r>
              <a:rPr lang="zh-CN" altLang="en-US" sz="2800" dirty="0"/>
              <a:t>位置</a:t>
            </a:r>
            <a:r>
              <a:rPr lang="zh-CN" altLang="zh-CN" sz="2800" dirty="0"/>
              <a:t>测量系统</a:t>
            </a:r>
            <a:r>
              <a:rPr lang="zh-CN" altLang="en-US" sz="2800" dirty="0"/>
              <a:t>配置</a:t>
            </a:r>
            <a:endParaRPr lang="en-US" altLang="zh-CN" sz="2800" dirty="0"/>
          </a:p>
        </p:txBody>
      </p:sp>
      <p:sp>
        <p:nvSpPr>
          <p:cNvPr id="3" name="文本占位符 2"/>
          <p:cNvSpPr>
            <a:spLocks noGrp="1"/>
          </p:cNvSpPr>
          <p:nvPr>
            <p:ph type="body" sz="half" idx="1"/>
          </p:nvPr>
        </p:nvSpPr>
        <p:spPr>
          <a:xfrm>
            <a:off x="685800" y="1981200"/>
            <a:ext cx="2515870" cy="878205"/>
          </a:xfrm>
        </p:spPr>
        <p:txBody>
          <a:bodyPr/>
          <a:lstStyle/>
          <a:p>
            <a:r>
              <a:rPr lang="zh-CN" altLang="en-US" sz="1800"/>
              <a:t>多通道</a:t>
            </a:r>
          </a:p>
          <a:p>
            <a:r>
              <a:rPr lang="zh-CN" altLang="en-US" sz="1800"/>
              <a:t>高速通道误差大，时滞小</a:t>
            </a:r>
          </a:p>
          <a:p>
            <a:r>
              <a:rPr lang="zh-CN" altLang="en-US" sz="1800"/>
              <a:t>低速通道时滞大，误差小</a:t>
            </a:r>
          </a:p>
          <a:p>
            <a:r>
              <a:rPr lang="zh-CN" altLang="en-US" sz="1800"/>
              <a:t>单独一个通道都不能满足测量要求</a:t>
            </a:r>
          </a:p>
          <a:p>
            <a:pPr marL="0" indent="0">
              <a:buNone/>
            </a:pPr>
            <a:endParaRPr lang="zh-CN" altLang="en-US" sz="1800"/>
          </a:p>
          <a:p>
            <a:endParaRPr lang="zh-CN" altLang="en-US" sz="1800"/>
          </a:p>
        </p:txBody>
      </p:sp>
      <p:graphicFrame>
        <p:nvGraphicFramePr>
          <p:cNvPr id="4" name="对象 -2147482624"/>
          <p:cNvGraphicFramePr>
            <a:graphicFrameLocks noChangeAspect="1"/>
          </p:cNvGraphicFramePr>
          <p:nvPr/>
        </p:nvGraphicFramePr>
        <p:xfrm>
          <a:off x="4309110" y="1634490"/>
          <a:ext cx="4472940" cy="4808220"/>
        </p:xfrm>
        <a:graphic>
          <a:graphicData uri="http://schemas.openxmlformats.org/presentationml/2006/ole">
            <mc:AlternateContent xmlns:mc="http://schemas.openxmlformats.org/markup-compatibility/2006">
              <mc:Choice xmlns:v="urn:schemas-microsoft-com:vml" Requires="v">
                <p:oleObj spid="_x0000_s1036" r:id="rId3" imgW="7112000" imgH="7658100" progId="Visio.Drawing.11">
                  <p:embed/>
                </p:oleObj>
              </mc:Choice>
              <mc:Fallback>
                <p:oleObj r:id="rId3" imgW="7112000" imgH="7658100" progId="Visio.Drawing.11">
                  <p:embed/>
                  <p:pic>
                    <p:nvPicPr>
                      <p:cNvPr id="4" name="对象 -2147482624"/>
                      <p:cNvPicPr/>
                      <p:nvPr/>
                    </p:nvPicPr>
                    <p:blipFill>
                      <a:blip r:embed="rId4"/>
                      <a:stretch>
                        <a:fillRect/>
                      </a:stretch>
                    </p:blipFill>
                    <p:spPr>
                      <a:xfrm>
                        <a:off x="4309110" y="1634490"/>
                        <a:ext cx="4472940" cy="4808220"/>
                      </a:xfrm>
                      <a:prstGeom prst="rect">
                        <a:avLst/>
                      </a:prstGeom>
                      <a:noFill/>
                      <a:ln w="38100">
                        <a:noFill/>
                        <a:miter/>
                      </a:ln>
                    </p:spPr>
                  </p:pic>
                </p:oleObj>
              </mc:Fallback>
            </mc:AlternateContent>
          </a:graphicData>
        </a:graphic>
      </p:graphicFrame>
      <p:sp>
        <p:nvSpPr>
          <p:cNvPr id="100" name="文本框 99"/>
          <p:cNvSpPr txBox="1"/>
          <p:nvPr/>
        </p:nvSpPr>
        <p:spPr>
          <a:xfrm>
            <a:off x="518795" y="4819015"/>
            <a:ext cx="5080000" cy="335280"/>
          </a:xfrm>
          <a:prstGeom prst="rect">
            <a:avLst/>
          </a:prstGeom>
          <a:solidFill>
            <a:srgbClr val="FFFFFF"/>
          </a:solidFill>
          <a:ln w="9525" cap="flat" cmpd="sng">
            <a:solidFill>
              <a:schemeClr val="bg1"/>
            </a:solidFill>
            <a:prstDash val="solid"/>
            <a:headEnd type="none" w="med" len="med"/>
            <a:tailEnd type="none" w="med" len="med"/>
          </a:ln>
        </p:spPr>
        <p:txBody>
          <a:bodyPr>
            <a:spAutoFit/>
          </a:bodyPr>
          <a:lstStyle/>
          <a:p>
            <a:pPr marL="0" indent="0" algn="ctr"/>
            <a:r>
              <a:rPr lang="en-US" altLang="zh-CN" sz="1600" b="0" u="none">
                <a:latin typeface="宋体" panose="02010600030101010101" pitchFamily="2" charset="-122"/>
                <a:ea typeface="宋体" panose="02010600030101010101" pitchFamily="2" charset="-122"/>
                <a:cs typeface="宋体" panose="02010600030101010101" pitchFamily="2" charset="-122"/>
              </a:rPr>
              <a:t>GPS-RTK</a:t>
            </a:r>
            <a:r>
              <a:rPr lang="zh-CN" altLang="en-US" sz="1600" b="0" u="none">
                <a:latin typeface="宋体" panose="02010600030101010101" pitchFamily="2" charset="-122"/>
                <a:ea typeface="宋体" panose="02010600030101010101" pitchFamily="2" charset="-122"/>
                <a:cs typeface="宋体" panose="02010600030101010101" pitchFamily="2" charset="-122"/>
              </a:rPr>
              <a:t>和激光全站仪详细测量参数</a:t>
            </a:r>
            <a:endParaRPr lang="zh-CN" altLang="en-US" sz="1600"/>
          </a:p>
        </p:txBody>
      </p:sp>
      <p:graphicFrame>
        <p:nvGraphicFramePr>
          <p:cNvPr id="6" name="表格 5"/>
          <p:cNvGraphicFramePr/>
          <p:nvPr/>
        </p:nvGraphicFramePr>
        <p:xfrm>
          <a:off x="262255" y="5213350"/>
          <a:ext cx="5411788" cy="914405"/>
        </p:xfrm>
        <a:graphic>
          <a:graphicData uri="http://schemas.openxmlformats.org/drawingml/2006/table">
            <a:tbl>
              <a:tblPr firstRow="1" bandRow="1">
                <a:tableStyleId>{5940675A-B579-460E-94D1-54222C63F5DA}</a:tableStyleId>
              </a:tblPr>
              <a:tblGrid>
                <a:gridCol w="1803400">
                  <a:extLst>
                    <a:ext uri="{9D8B030D-6E8A-4147-A177-3AD203B41FA5}">
                      <a16:colId xmlns:a16="http://schemas.microsoft.com/office/drawing/2014/main" val="20000"/>
                    </a:ext>
                  </a:extLst>
                </a:gridCol>
                <a:gridCol w="1803400">
                  <a:extLst>
                    <a:ext uri="{9D8B030D-6E8A-4147-A177-3AD203B41FA5}">
                      <a16:colId xmlns:a16="http://schemas.microsoft.com/office/drawing/2014/main" val="20001"/>
                    </a:ext>
                  </a:extLst>
                </a:gridCol>
                <a:gridCol w="1804988">
                  <a:extLst>
                    <a:ext uri="{9D8B030D-6E8A-4147-A177-3AD203B41FA5}">
                      <a16:colId xmlns:a16="http://schemas.microsoft.com/office/drawing/2014/main" val="20002"/>
                    </a:ext>
                  </a:extLst>
                </a:gridCol>
              </a:tblGrid>
              <a:tr h="0">
                <a:tc>
                  <a:txBody>
                    <a:bodyPr/>
                    <a:lstStyle/>
                    <a:p>
                      <a:pPr marL="0" indent="0" algn="ctr">
                        <a:buNone/>
                      </a:pPr>
                      <a:r>
                        <a:rPr lang="zh-CN" altLang="en-US" sz="1200" b="1" u="none">
                          <a:latin typeface="宋体" panose="02010600030101010101" pitchFamily="2" charset="-122"/>
                          <a:ea typeface="宋体" panose="02010600030101010101" pitchFamily="2" charset="-122"/>
                          <a:cs typeface="宋体" panose="02010600030101010101" pitchFamily="2" charset="-122"/>
                        </a:rPr>
                        <a:t>参数</a:t>
                      </a:r>
                    </a:p>
                  </a:txBody>
                  <a:tcPr marL="0" marR="0" marT="0" marB="1"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lgn="ctr">
                        <a:buNone/>
                      </a:pPr>
                      <a:r>
                        <a:rPr lang="en-US" altLang="zh-CN" sz="1200" b="1" u="none">
                          <a:latin typeface="宋体" panose="02010600030101010101" pitchFamily="2" charset="-122"/>
                          <a:ea typeface="宋体" panose="02010600030101010101" pitchFamily="2" charset="-122"/>
                          <a:cs typeface="宋体" panose="02010600030101010101" pitchFamily="2" charset="-122"/>
                        </a:rPr>
                        <a:t>GPS-RTK</a:t>
                      </a:r>
                    </a:p>
                  </a:txBody>
                  <a:tcPr marL="0" marR="0" marT="0" marB="1" anchor="ctr">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lgn="ctr">
                        <a:buNone/>
                      </a:pPr>
                      <a:r>
                        <a:rPr lang="zh-CN" altLang="en-US" sz="1200" b="1" u="none">
                          <a:latin typeface="宋体" panose="02010600030101010101" pitchFamily="2" charset="-122"/>
                          <a:ea typeface="宋体" panose="02010600030101010101" pitchFamily="2" charset="-122"/>
                          <a:cs typeface="宋体" panose="02010600030101010101" pitchFamily="2" charset="-122"/>
                        </a:rPr>
                        <a:t>激光全站仪</a:t>
                      </a:r>
                    </a:p>
                  </a:txBody>
                  <a:tcPr marL="0" marR="0" marT="0" marB="1"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0">
                <a:tc>
                  <a:txBody>
                    <a:bodyPr/>
                    <a:lstStyle/>
                    <a:p>
                      <a:pPr marL="0" indent="0" algn="ctr">
                        <a:buNone/>
                      </a:pPr>
                      <a:r>
                        <a:rPr lang="zh-CN" altLang="en-US" sz="1200" b="1" u="none">
                          <a:latin typeface="宋体" panose="02010600030101010101" pitchFamily="2" charset="-122"/>
                          <a:ea typeface="宋体" panose="02010600030101010101" pitchFamily="2" charset="-122"/>
                          <a:cs typeface="宋体" panose="02010600030101010101" pitchFamily="2" charset="-122"/>
                        </a:rPr>
                        <a:t>测量频率</a:t>
                      </a:r>
                    </a:p>
                  </a:txBody>
                  <a:tcPr marL="0" marR="0" marT="0" marB="1"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lgn="ctr">
                        <a:buNone/>
                      </a:pPr>
                      <a:r>
                        <a:rPr lang="en-US" altLang="zh-CN" sz="1200" b="0" u="none">
                          <a:latin typeface="宋体" panose="02010600030101010101" pitchFamily="2" charset="-122"/>
                          <a:ea typeface="宋体" panose="02010600030101010101" pitchFamily="2" charset="-122"/>
                          <a:cs typeface="宋体" panose="02010600030101010101" pitchFamily="2" charset="-122"/>
                        </a:rPr>
                        <a:t>10Hz</a:t>
                      </a:r>
                    </a:p>
                  </a:txBody>
                  <a:tcPr marL="0" marR="0" marT="0" marB="1" anchor="ctr">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lgn="ctr">
                        <a:buNone/>
                      </a:pPr>
                      <a:r>
                        <a:rPr lang="en-US" altLang="zh-CN" sz="1200" b="0" u="none">
                          <a:latin typeface="宋体" panose="02010600030101010101" pitchFamily="2" charset="-122"/>
                          <a:ea typeface="宋体" panose="02010600030101010101" pitchFamily="2" charset="-122"/>
                          <a:cs typeface="宋体" panose="02010600030101010101" pitchFamily="2" charset="-122"/>
                        </a:rPr>
                        <a:t>5Hz</a:t>
                      </a:r>
                    </a:p>
                  </a:txBody>
                  <a:tcPr marL="0" marR="0" marT="0" marB="1"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52400">
                <a:tc>
                  <a:txBody>
                    <a:bodyPr/>
                    <a:lstStyle/>
                    <a:p>
                      <a:pPr marL="0" indent="0" algn="ctr">
                        <a:buNone/>
                      </a:pPr>
                      <a:r>
                        <a:rPr lang="zh-CN" altLang="en-US" sz="1200" b="1" u="none">
                          <a:latin typeface="宋体" panose="02010600030101010101" pitchFamily="2" charset="-122"/>
                          <a:ea typeface="宋体" panose="02010600030101010101" pitchFamily="2" charset="-122"/>
                          <a:cs typeface="宋体" panose="02010600030101010101" pitchFamily="2" charset="-122"/>
                        </a:rPr>
                        <a:t>时滞</a:t>
                      </a:r>
                    </a:p>
                  </a:txBody>
                  <a:tcPr marL="0" marR="0" marT="0" marB="1"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lgn="ctr">
                        <a:buNone/>
                      </a:pPr>
                      <a:r>
                        <a:rPr lang="en-US" altLang="zh-CN" sz="1200" b="0" u="none">
                          <a:latin typeface="宋体" panose="02010600030101010101" pitchFamily="2" charset="-122"/>
                          <a:ea typeface="宋体" panose="02010600030101010101" pitchFamily="2" charset="-122"/>
                          <a:cs typeface="宋体" panose="02010600030101010101" pitchFamily="2" charset="-122"/>
                        </a:rPr>
                        <a:t>5*10</a:t>
                      </a:r>
                      <a:r>
                        <a:rPr lang="en-US" altLang="zh-CN" sz="1200" b="0" u="none" baseline="30000">
                          <a:latin typeface="宋体" panose="02010600030101010101" pitchFamily="2" charset="-122"/>
                          <a:ea typeface="宋体" panose="02010600030101010101" pitchFamily="2" charset="-122"/>
                          <a:cs typeface="宋体" panose="02010600030101010101" pitchFamily="2" charset="-122"/>
                        </a:rPr>
                        <a:t>-5</a:t>
                      </a:r>
                      <a:r>
                        <a:rPr lang="en-US" altLang="zh-CN" sz="1200">
                          <a:latin typeface="宋体" panose="02010600030101010101" pitchFamily="2" charset="-122"/>
                          <a:ea typeface="宋体" panose="02010600030101010101" pitchFamily="2" charset="-122"/>
                          <a:cs typeface="宋体" panose="02010600030101010101" pitchFamily="2" charset="-122"/>
                          <a:sym typeface="+mn-ea"/>
                        </a:rPr>
                        <a:t>ms</a:t>
                      </a:r>
                      <a:endParaRPr lang="en-US" altLang="zh-CN" sz="1200" b="0" u="none" baseline="-25000">
                        <a:latin typeface="宋体" panose="02010600030101010101" pitchFamily="2" charset="-122"/>
                        <a:ea typeface="宋体" panose="02010600030101010101" pitchFamily="2" charset="-122"/>
                        <a:cs typeface="宋体" panose="02010600030101010101" pitchFamily="2" charset="-122"/>
                      </a:endParaRPr>
                    </a:p>
                  </a:txBody>
                  <a:tcPr marL="0" marR="0" marT="0" marB="1" anchor="ctr">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lgn="ctr">
                        <a:buNone/>
                      </a:pPr>
                      <a:r>
                        <a:rPr lang="en-US" altLang="zh-CN" sz="1200" b="0" u="none">
                          <a:latin typeface="宋体" panose="02010600030101010101" pitchFamily="2" charset="-122"/>
                          <a:ea typeface="宋体" panose="02010600030101010101" pitchFamily="2" charset="-122"/>
                          <a:cs typeface="宋体" panose="02010600030101010101" pitchFamily="2" charset="-122"/>
                        </a:rPr>
                        <a:t>100ms-220ms</a:t>
                      </a:r>
                    </a:p>
                  </a:txBody>
                  <a:tcPr marL="0" marR="0" marT="0" marB="1"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0">
                <a:tc>
                  <a:txBody>
                    <a:bodyPr/>
                    <a:lstStyle/>
                    <a:p>
                      <a:pPr marL="0" indent="0" algn="ctr">
                        <a:buNone/>
                      </a:pPr>
                      <a:r>
                        <a:rPr lang="zh-CN" altLang="en-US" sz="1200" b="1" u="none">
                          <a:latin typeface="宋体" panose="02010600030101010101" pitchFamily="2" charset="-122"/>
                          <a:ea typeface="宋体" panose="02010600030101010101" pitchFamily="2" charset="-122"/>
                          <a:cs typeface="宋体" panose="02010600030101010101" pitchFamily="2" charset="-122"/>
                        </a:rPr>
                        <a:t>测坐标均方根误差</a:t>
                      </a:r>
                    </a:p>
                  </a:txBody>
                  <a:tcPr marL="0" marR="0" marT="0" marB="1"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lgn="ctr">
                        <a:buNone/>
                      </a:pPr>
                      <a:r>
                        <a:rPr lang="en-US" altLang="zh-CN" sz="1200" b="0" u="none">
                          <a:latin typeface="宋体" panose="02010600030101010101" pitchFamily="2" charset="-122"/>
                          <a:ea typeface="宋体" panose="02010600030101010101" pitchFamily="2" charset="-122"/>
                          <a:cs typeface="宋体" panose="02010600030101010101" pitchFamily="2" charset="-122"/>
                        </a:rPr>
                        <a:t>20mm</a:t>
                      </a:r>
                    </a:p>
                  </a:txBody>
                  <a:tcPr marL="0" marR="0" marT="0" marB="1" anchor="ctr">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lgn="ctr">
                        <a:buNone/>
                      </a:pPr>
                      <a:r>
                        <a:rPr lang="en-US" altLang="zh-CN" sz="1200" b="0" u="none">
                          <a:latin typeface="宋体" panose="02010600030101010101" pitchFamily="2" charset="-122"/>
                          <a:ea typeface="宋体" panose="02010600030101010101" pitchFamily="2" charset="-122"/>
                          <a:cs typeface="宋体" panose="02010600030101010101" pitchFamily="2" charset="-122"/>
                        </a:rPr>
                        <a:t>5mm</a:t>
                      </a:r>
                    </a:p>
                  </a:txBody>
                  <a:tcPr marL="0" marR="0" marT="0" marB="1"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0">
                <a:tc>
                  <a:txBody>
                    <a:bodyPr/>
                    <a:lstStyle/>
                    <a:p>
                      <a:pPr marL="0" indent="0" algn="ctr">
                        <a:buNone/>
                      </a:pPr>
                      <a:r>
                        <a:rPr lang="zh-CN" altLang="en-US" sz="1200" b="1" u="none">
                          <a:latin typeface="宋体" panose="02010600030101010101" pitchFamily="2" charset="-122"/>
                          <a:ea typeface="宋体" panose="02010600030101010101" pitchFamily="2" charset="-122"/>
                          <a:cs typeface="宋体" panose="02010600030101010101" pitchFamily="2" charset="-122"/>
                        </a:rPr>
                        <a:t>测距均方根误差</a:t>
                      </a:r>
                    </a:p>
                  </a:txBody>
                  <a:tcPr marL="0" marR="0" marT="0" marB="1"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lgn="ctr">
                        <a:buNone/>
                      </a:pPr>
                      <a:r>
                        <a:rPr lang="en-US" altLang="zh-CN" sz="1200" b="0" u="none">
                          <a:latin typeface="宋体" panose="02010600030101010101" pitchFamily="2" charset="-122"/>
                          <a:ea typeface="宋体" panose="02010600030101010101" pitchFamily="2" charset="-122"/>
                          <a:cs typeface="宋体" panose="02010600030101010101" pitchFamily="2" charset="-122"/>
                        </a:rPr>
                        <a:t>--</a:t>
                      </a:r>
                    </a:p>
                  </a:txBody>
                  <a:tcPr marL="0" marR="0" marT="0" marB="1" anchor="ctr">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lgn="ctr">
                        <a:buNone/>
                      </a:pPr>
                      <a:r>
                        <a:rPr lang="en-US" altLang="zh-CN" sz="1200" b="0" u="none">
                          <a:latin typeface="宋体" panose="02010600030101010101" pitchFamily="2" charset="-122"/>
                          <a:ea typeface="宋体" panose="02010600030101010101" pitchFamily="2" charset="-122"/>
                          <a:cs typeface="宋体" panose="02010600030101010101" pitchFamily="2" charset="-122"/>
                        </a:rPr>
                        <a:t>0.6mm+1ppm</a:t>
                      </a:r>
                    </a:p>
                  </a:txBody>
                  <a:tcPr marL="0" marR="0" marT="0" marB="1"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5" name="灯片编号占位符 4">
            <a:extLst>
              <a:ext uri="{FF2B5EF4-FFF2-40B4-BE49-F238E27FC236}">
                <a16:creationId xmlns:a16="http://schemas.microsoft.com/office/drawing/2014/main" id="{AB74068A-644F-4583-BF1F-1D36B510B4BF}"/>
              </a:ext>
            </a:extLst>
          </p:cNvPr>
          <p:cNvSpPr>
            <a:spLocks noGrp="1"/>
          </p:cNvSpPr>
          <p:nvPr>
            <p:ph type="sldNum" sz="quarter" idx="10"/>
          </p:nvPr>
        </p:nvSpPr>
        <p:spPr/>
        <p:txBody>
          <a:bodyPr/>
          <a:lstStyle/>
          <a:p>
            <a:fld id="{24D5ABB5-6823-4FA4-B69F-3720C72C5621}" type="slidenum">
              <a:rPr lang="en-US" altLang="zh-CN" smtClean="0"/>
              <a:t>53</a:t>
            </a:fld>
            <a:r>
              <a:rPr lang="en-US" altLang="zh-CN"/>
              <a:t>/60</a:t>
            </a:r>
          </a:p>
        </p:txBody>
      </p:sp>
      <p:grpSp>
        <p:nvGrpSpPr>
          <p:cNvPr id="9" name="Group 3">
            <a:extLst>
              <a:ext uri="{FF2B5EF4-FFF2-40B4-BE49-F238E27FC236}">
                <a16:creationId xmlns:a16="http://schemas.microsoft.com/office/drawing/2014/main" id="{6DEF90FD-7C6D-4D9D-8F1C-32D0E44D2BC3}"/>
              </a:ext>
            </a:extLst>
          </p:cNvPr>
          <p:cNvGrpSpPr/>
          <p:nvPr/>
        </p:nvGrpSpPr>
        <p:grpSpPr bwMode="auto">
          <a:xfrm>
            <a:off x="63090" y="188913"/>
            <a:ext cx="9035889" cy="647700"/>
            <a:chOff x="113" y="119"/>
            <a:chExt cx="5578" cy="408"/>
          </a:xfrm>
        </p:grpSpPr>
        <p:sp>
          <p:nvSpPr>
            <p:cNvPr id="10" name="Text Box 4">
              <a:extLst>
                <a:ext uri="{FF2B5EF4-FFF2-40B4-BE49-F238E27FC236}">
                  <a16:creationId xmlns:a16="http://schemas.microsoft.com/office/drawing/2014/main" id="{BCAF45D6-0C7D-4F58-9B04-1F2A2A1AFEDD}"/>
                </a:ext>
              </a:extLst>
            </p:cNvPr>
            <p:cNvSpPr txBox="1">
              <a:spLocks noChangeArrowheads="1"/>
            </p:cNvSpPr>
            <p:nvPr/>
          </p:nvSpPr>
          <p:spPr bwMode="auto">
            <a:xfrm>
              <a:off x="113" y="119"/>
              <a:ext cx="5578" cy="365"/>
            </a:xfrm>
            <a:prstGeom prst="rect">
              <a:avLst/>
            </a:prstGeom>
            <a:grp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zh-CN"/>
              </a:defPPr>
              <a:lvl1pPr algn="ctr">
                <a:defRPr sz="3200">
                  <a:solidFill>
                    <a:srgbClr val="0000FF"/>
                  </a:solidFill>
                  <a:effectLst/>
                  <a:ea typeface="黑体" panose="02010609060101010101" pitchFamily="2" charset="-122"/>
                </a:defRPr>
              </a:lvl1pPr>
            </a:lstStyle>
            <a:p>
              <a:r>
                <a:rPr lang="en-US" altLang="zh-CN" dirty="0"/>
                <a:t>       </a:t>
              </a:r>
              <a:r>
                <a:rPr lang="zh-CN" altLang="en-US" dirty="0">
                  <a:solidFill>
                    <a:schemeClr val="tx1"/>
                  </a:solidFill>
                </a:rPr>
                <a:t>传感系统配置与选型</a:t>
              </a:r>
            </a:p>
          </p:txBody>
        </p:sp>
        <p:sp>
          <p:nvSpPr>
            <p:cNvPr id="11" name="Line 5">
              <a:extLst>
                <a:ext uri="{FF2B5EF4-FFF2-40B4-BE49-F238E27FC236}">
                  <a16:creationId xmlns:a16="http://schemas.microsoft.com/office/drawing/2014/main" id="{632874F3-4762-45F3-9E57-8B668D247B76}"/>
                </a:ext>
              </a:extLst>
            </p:cNvPr>
            <p:cNvSpPr>
              <a:spLocks noChangeShapeType="1"/>
            </p:cNvSpPr>
            <p:nvPr/>
          </p:nvSpPr>
          <p:spPr bwMode="auto">
            <a:xfrm>
              <a:off x="113" y="527"/>
              <a:ext cx="5534" cy="0"/>
            </a:xfrm>
            <a:prstGeom prst="line">
              <a:avLst/>
            </a:prstGeom>
            <a:grp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endParaRPr lang="zh-CN" altLang="en-US" sz="3200">
                <a:solidFill>
                  <a:srgbClr val="0000FF"/>
                </a:solidFill>
                <a:effectLst/>
                <a:ea typeface="黑体" panose="02010609060101010101" pitchFamily="2" charset="-122"/>
              </a:endParaRPr>
            </a:p>
          </p:txBody>
        </p:sp>
      </p:grpSp>
      <p:sp>
        <p:nvSpPr>
          <p:cNvPr id="12" name="Rectangle 4">
            <a:extLst>
              <a:ext uri="{FF2B5EF4-FFF2-40B4-BE49-F238E27FC236}">
                <a16:creationId xmlns:a16="http://schemas.microsoft.com/office/drawing/2014/main" id="{6E55C239-BC9A-4E66-9714-D0F2E2D7CA77}"/>
              </a:ext>
            </a:extLst>
          </p:cNvPr>
          <p:cNvSpPr>
            <a:spLocks noChangeArrowheads="1"/>
          </p:cNvSpPr>
          <p:nvPr/>
        </p:nvSpPr>
        <p:spPr bwMode="auto">
          <a:xfrm>
            <a:off x="228600" y="304800"/>
            <a:ext cx="283123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eaLnBrk="0" hangingPunct="0"/>
            <a:r>
              <a:rPr lang="en-US" altLang="zh-CN" sz="1800" b="0" i="1" dirty="0">
                <a:effectLst/>
                <a:latin typeface="宋体" charset="-122"/>
                <a:ea typeface="宋体" charset="-122"/>
              </a:rPr>
              <a:t>3.11 </a:t>
            </a:r>
            <a:r>
              <a:rPr lang="zh-CN" altLang="en-US" sz="1800" b="0" i="1" dirty="0">
                <a:effectLst/>
                <a:latin typeface="宋体" charset="-122"/>
                <a:ea typeface="宋体" charset="-122"/>
              </a:rPr>
              <a:t>传感系统配置与选型</a:t>
            </a:r>
            <a:endParaRPr kumimoji="0" lang="zh-CN" altLang="en-US" sz="1800" b="0" i="1" dirty="0">
              <a:effectLst/>
              <a:latin typeface="宋体" charset="-122"/>
              <a:ea typeface="宋体" charset="-122"/>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800"/>
              <a:t>减少大误差数据使用频率并做数据融合</a:t>
            </a:r>
          </a:p>
        </p:txBody>
      </p:sp>
      <p:pic>
        <p:nvPicPr>
          <p:cNvPr id="6" name="内容占位符 5"/>
          <p:cNvPicPr>
            <a:picLocks noGrp="1" noChangeAspect="1"/>
          </p:cNvPicPr>
          <p:nvPr>
            <p:ph sz="quarter" idx="2"/>
          </p:nvPr>
        </p:nvPicPr>
        <p:blipFill>
          <a:blip r:embed="rId2"/>
          <a:stretch>
            <a:fillRect/>
          </a:stretch>
        </p:blipFill>
        <p:spPr>
          <a:xfrm>
            <a:off x="370840" y="2003425"/>
            <a:ext cx="3745230" cy="4206875"/>
          </a:xfrm>
          <a:prstGeom prst="rect">
            <a:avLst/>
          </a:prstGeom>
        </p:spPr>
      </p:pic>
      <p:pic>
        <p:nvPicPr>
          <p:cNvPr id="7" name="图片 6"/>
          <p:cNvPicPr>
            <a:picLocks noChangeAspect="1"/>
          </p:cNvPicPr>
          <p:nvPr/>
        </p:nvPicPr>
        <p:blipFill>
          <a:blip r:embed="rId3"/>
          <a:stretch>
            <a:fillRect/>
          </a:stretch>
        </p:blipFill>
        <p:spPr>
          <a:xfrm>
            <a:off x="4928870" y="2097405"/>
            <a:ext cx="3091815" cy="1497965"/>
          </a:xfrm>
          <a:prstGeom prst="rect">
            <a:avLst/>
          </a:prstGeom>
        </p:spPr>
      </p:pic>
      <p:pic>
        <p:nvPicPr>
          <p:cNvPr id="8" name="图片 7"/>
          <p:cNvPicPr>
            <a:picLocks noChangeAspect="1"/>
          </p:cNvPicPr>
          <p:nvPr/>
        </p:nvPicPr>
        <p:blipFill>
          <a:blip r:embed="rId4"/>
          <a:stretch>
            <a:fillRect/>
          </a:stretch>
        </p:blipFill>
        <p:spPr>
          <a:xfrm>
            <a:off x="4882515" y="3595370"/>
            <a:ext cx="2893060" cy="1338580"/>
          </a:xfrm>
          <a:prstGeom prst="rect">
            <a:avLst/>
          </a:prstGeom>
        </p:spPr>
      </p:pic>
      <p:pic>
        <p:nvPicPr>
          <p:cNvPr id="9" name="图片 8"/>
          <p:cNvPicPr>
            <a:picLocks noChangeAspect="1"/>
          </p:cNvPicPr>
          <p:nvPr/>
        </p:nvPicPr>
        <p:blipFill>
          <a:blip r:embed="rId5"/>
          <a:stretch>
            <a:fillRect/>
          </a:stretch>
        </p:blipFill>
        <p:spPr>
          <a:xfrm>
            <a:off x="4912360" y="5025390"/>
            <a:ext cx="2898775" cy="1409065"/>
          </a:xfrm>
          <a:prstGeom prst="rect">
            <a:avLst/>
          </a:prstGeom>
        </p:spPr>
      </p:pic>
      <p:sp>
        <p:nvSpPr>
          <p:cNvPr id="10" name="文本框 9"/>
          <p:cNvSpPr txBox="1"/>
          <p:nvPr/>
        </p:nvSpPr>
        <p:spPr>
          <a:xfrm>
            <a:off x="6668770" y="1840865"/>
            <a:ext cx="1789430" cy="274320"/>
          </a:xfrm>
          <a:prstGeom prst="rect">
            <a:avLst/>
          </a:prstGeom>
          <a:noFill/>
        </p:spPr>
        <p:txBody>
          <a:bodyPr wrap="none" rtlCol="0">
            <a:spAutoFit/>
          </a:bodyPr>
          <a:lstStyle/>
          <a:p>
            <a:r>
              <a:rPr lang="zh-CN" altLang="zh-CN" sz="1200"/>
              <a:t>方法</a:t>
            </a:r>
            <a:r>
              <a:rPr lang="en-US" altLang="zh-CN" sz="1200"/>
              <a:t>2</a:t>
            </a:r>
            <a:r>
              <a:rPr lang="zh-CN" altLang="en-US" sz="1200"/>
              <a:t>：</a:t>
            </a:r>
            <a:r>
              <a:rPr lang="zh-CN" altLang="zh-CN" sz="1200"/>
              <a:t>扩展卡尔曼滤波</a:t>
            </a:r>
            <a:endParaRPr lang="en-US" altLang="zh-CN" sz="1200"/>
          </a:p>
        </p:txBody>
      </p:sp>
      <p:sp>
        <p:nvSpPr>
          <p:cNvPr id="3" name="文本框 2"/>
          <p:cNvSpPr txBox="1"/>
          <p:nvPr/>
        </p:nvSpPr>
        <p:spPr>
          <a:xfrm>
            <a:off x="6668770" y="2025650"/>
            <a:ext cx="2095500" cy="274320"/>
          </a:xfrm>
          <a:prstGeom prst="rect">
            <a:avLst/>
          </a:prstGeom>
          <a:noFill/>
        </p:spPr>
        <p:txBody>
          <a:bodyPr wrap="none" rtlCol="0">
            <a:spAutoFit/>
          </a:bodyPr>
          <a:lstStyle/>
          <a:p>
            <a:r>
              <a:rPr lang="zh-CN" altLang="zh-CN" sz="1200"/>
              <a:t>方法</a:t>
            </a:r>
            <a:r>
              <a:rPr lang="en-US" altLang="zh-CN" sz="1200"/>
              <a:t>3</a:t>
            </a:r>
            <a:r>
              <a:rPr lang="zh-CN" altLang="en-US" sz="1200"/>
              <a:t>：新息重组</a:t>
            </a:r>
            <a:r>
              <a:rPr lang="zh-CN" altLang="zh-CN" sz="1200"/>
              <a:t>卡尔曼滤波</a:t>
            </a:r>
            <a:endParaRPr lang="en-US" altLang="zh-CN" sz="1200"/>
          </a:p>
        </p:txBody>
      </p:sp>
      <p:sp>
        <p:nvSpPr>
          <p:cNvPr id="4" name="文本框 3"/>
          <p:cNvSpPr txBox="1"/>
          <p:nvPr/>
        </p:nvSpPr>
        <p:spPr>
          <a:xfrm>
            <a:off x="6668770" y="1632585"/>
            <a:ext cx="1789430" cy="274320"/>
          </a:xfrm>
          <a:prstGeom prst="rect">
            <a:avLst/>
          </a:prstGeom>
          <a:noFill/>
        </p:spPr>
        <p:txBody>
          <a:bodyPr wrap="none" rtlCol="0">
            <a:spAutoFit/>
          </a:bodyPr>
          <a:lstStyle/>
          <a:p>
            <a:r>
              <a:rPr lang="zh-CN" altLang="zh-CN" sz="1200"/>
              <a:t>方法</a:t>
            </a:r>
            <a:r>
              <a:rPr lang="en-US" altLang="zh-CN" sz="1200"/>
              <a:t>1</a:t>
            </a:r>
            <a:r>
              <a:rPr lang="zh-CN" altLang="en-US" sz="1200"/>
              <a:t>：新型</a:t>
            </a:r>
            <a:r>
              <a:rPr lang="zh-CN" altLang="zh-CN" sz="1200"/>
              <a:t>卡尔曼滤波</a:t>
            </a:r>
            <a:endParaRPr lang="en-US" altLang="zh-CN" sz="1200"/>
          </a:p>
        </p:txBody>
      </p:sp>
      <p:sp>
        <p:nvSpPr>
          <p:cNvPr id="5" name="灯片编号占位符 4">
            <a:extLst>
              <a:ext uri="{FF2B5EF4-FFF2-40B4-BE49-F238E27FC236}">
                <a16:creationId xmlns:a16="http://schemas.microsoft.com/office/drawing/2014/main" id="{86AEDCC4-F774-4C25-A3A2-FBEBDF10BC79}"/>
              </a:ext>
            </a:extLst>
          </p:cNvPr>
          <p:cNvSpPr>
            <a:spLocks noGrp="1"/>
          </p:cNvSpPr>
          <p:nvPr>
            <p:ph type="sldNum" sz="quarter" idx="10"/>
          </p:nvPr>
        </p:nvSpPr>
        <p:spPr/>
        <p:txBody>
          <a:bodyPr/>
          <a:lstStyle/>
          <a:p>
            <a:fld id="{24D5ABB5-6823-4FA4-B69F-3720C72C5621}" type="slidenum">
              <a:rPr lang="en-US" altLang="zh-CN" smtClean="0"/>
              <a:t>54</a:t>
            </a:fld>
            <a:r>
              <a:rPr lang="en-US" altLang="zh-CN"/>
              <a:t>/60</a:t>
            </a:r>
          </a:p>
        </p:txBody>
      </p:sp>
      <p:grpSp>
        <p:nvGrpSpPr>
          <p:cNvPr id="12" name="Group 3">
            <a:extLst>
              <a:ext uri="{FF2B5EF4-FFF2-40B4-BE49-F238E27FC236}">
                <a16:creationId xmlns:a16="http://schemas.microsoft.com/office/drawing/2014/main" id="{0E30258D-98ED-4C66-9ED6-CB3D3D7DBBB3}"/>
              </a:ext>
            </a:extLst>
          </p:cNvPr>
          <p:cNvGrpSpPr/>
          <p:nvPr/>
        </p:nvGrpSpPr>
        <p:grpSpPr bwMode="auto">
          <a:xfrm>
            <a:off x="63090" y="188913"/>
            <a:ext cx="9035889" cy="647700"/>
            <a:chOff x="113" y="119"/>
            <a:chExt cx="5578" cy="408"/>
          </a:xfrm>
        </p:grpSpPr>
        <p:sp>
          <p:nvSpPr>
            <p:cNvPr id="13" name="Text Box 4">
              <a:extLst>
                <a:ext uri="{FF2B5EF4-FFF2-40B4-BE49-F238E27FC236}">
                  <a16:creationId xmlns:a16="http://schemas.microsoft.com/office/drawing/2014/main" id="{AA66787B-C1A4-4F1E-99DE-548F55210B06}"/>
                </a:ext>
              </a:extLst>
            </p:cNvPr>
            <p:cNvSpPr txBox="1">
              <a:spLocks noChangeArrowheads="1"/>
            </p:cNvSpPr>
            <p:nvPr/>
          </p:nvSpPr>
          <p:spPr bwMode="auto">
            <a:xfrm>
              <a:off x="113" y="119"/>
              <a:ext cx="5578" cy="365"/>
            </a:xfrm>
            <a:prstGeom prst="rect">
              <a:avLst/>
            </a:prstGeom>
            <a:grp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zh-CN"/>
              </a:defPPr>
              <a:lvl1pPr algn="ctr">
                <a:defRPr sz="3200">
                  <a:solidFill>
                    <a:srgbClr val="0000FF"/>
                  </a:solidFill>
                  <a:effectLst/>
                  <a:ea typeface="黑体" panose="02010609060101010101" pitchFamily="2" charset="-122"/>
                </a:defRPr>
              </a:lvl1pPr>
            </a:lstStyle>
            <a:p>
              <a:r>
                <a:rPr lang="en-US" altLang="zh-CN" dirty="0"/>
                <a:t>       </a:t>
              </a:r>
              <a:r>
                <a:rPr lang="zh-CN" altLang="en-US" dirty="0">
                  <a:solidFill>
                    <a:schemeClr val="tx1"/>
                  </a:solidFill>
                </a:rPr>
                <a:t>传感系统配置与选型</a:t>
              </a:r>
            </a:p>
          </p:txBody>
        </p:sp>
        <p:sp>
          <p:nvSpPr>
            <p:cNvPr id="14" name="Line 5">
              <a:extLst>
                <a:ext uri="{FF2B5EF4-FFF2-40B4-BE49-F238E27FC236}">
                  <a16:creationId xmlns:a16="http://schemas.microsoft.com/office/drawing/2014/main" id="{E5CAA694-41EE-4C99-8527-F6729291EC0E}"/>
                </a:ext>
              </a:extLst>
            </p:cNvPr>
            <p:cNvSpPr>
              <a:spLocks noChangeShapeType="1"/>
            </p:cNvSpPr>
            <p:nvPr/>
          </p:nvSpPr>
          <p:spPr bwMode="auto">
            <a:xfrm>
              <a:off x="113" y="527"/>
              <a:ext cx="5534" cy="0"/>
            </a:xfrm>
            <a:prstGeom prst="line">
              <a:avLst/>
            </a:prstGeom>
            <a:grp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endParaRPr lang="zh-CN" altLang="en-US" sz="3200">
                <a:solidFill>
                  <a:srgbClr val="0000FF"/>
                </a:solidFill>
                <a:effectLst/>
                <a:ea typeface="黑体" panose="02010609060101010101" pitchFamily="2" charset="-122"/>
              </a:endParaRPr>
            </a:p>
          </p:txBody>
        </p:sp>
      </p:grpSp>
      <p:sp>
        <p:nvSpPr>
          <p:cNvPr id="15" name="Rectangle 4">
            <a:extLst>
              <a:ext uri="{FF2B5EF4-FFF2-40B4-BE49-F238E27FC236}">
                <a16:creationId xmlns:a16="http://schemas.microsoft.com/office/drawing/2014/main" id="{6EBA5CBC-BDF4-49C4-9024-D7408767DD44}"/>
              </a:ext>
            </a:extLst>
          </p:cNvPr>
          <p:cNvSpPr>
            <a:spLocks noChangeArrowheads="1"/>
          </p:cNvSpPr>
          <p:nvPr/>
        </p:nvSpPr>
        <p:spPr bwMode="auto">
          <a:xfrm>
            <a:off x="228600" y="304800"/>
            <a:ext cx="283123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eaLnBrk="0" hangingPunct="0"/>
            <a:r>
              <a:rPr lang="en-US" altLang="zh-CN" sz="1800" b="0" i="1" dirty="0">
                <a:effectLst/>
                <a:latin typeface="宋体" charset="-122"/>
                <a:ea typeface="宋体" charset="-122"/>
              </a:rPr>
              <a:t>3.11 </a:t>
            </a:r>
            <a:r>
              <a:rPr lang="zh-CN" altLang="en-US" sz="1800" b="0" i="1" dirty="0">
                <a:effectLst/>
                <a:latin typeface="宋体" charset="-122"/>
                <a:ea typeface="宋体" charset="-122"/>
              </a:rPr>
              <a:t>传感系统配置与选型</a:t>
            </a:r>
            <a:endParaRPr kumimoji="0" lang="zh-CN" altLang="en-US" sz="1800" b="0" i="1" dirty="0">
              <a:effectLst/>
              <a:latin typeface="宋体" charset="-122"/>
              <a:ea typeface="宋体" charset="-122"/>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987824" y="2561709"/>
            <a:ext cx="3575018" cy="1446550"/>
          </a:xfrm>
          <a:prstGeom prst="rect">
            <a:avLst/>
          </a:prstGeom>
          <a:noFill/>
        </p:spPr>
        <p:txBody>
          <a:bodyPr wrap="none" rtlCol="0">
            <a:spAutoFit/>
          </a:bodyPr>
          <a:lstStyle/>
          <a:p>
            <a:r>
              <a:rPr lang="zh-CN" altLang="en-US" sz="8800"/>
              <a:t>谢谢！</a:t>
            </a:r>
          </a:p>
        </p:txBody>
      </p:sp>
      <p:sp>
        <p:nvSpPr>
          <p:cNvPr id="2" name="灯片编号占位符 1">
            <a:extLst>
              <a:ext uri="{FF2B5EF4-FFF2-40B4-BE49-F238E27FC236}">
                <a16:creationId xmlns:a16="http://schemas.microsoft.com/office/drawing/2014/main" id="{769D38FD-1B9A-4021-BD19-28A1096B4ED8}"/>
              </a:ext>
            </a:extLst>
          </p:cNvPr>
          <p:cNvSpPr>
            <a:spLocks noGrp="1"/>
          </p:cNvSpPr>
          <p:nvPr>
            <p:ph type="sldNum" sz="quarter" idx="12"/>
          </p:nvPr>
        </p:nvSpPr>
        <p:spPr/>
        <p:txBody>
          <a:bodyPr/>
          <a:lstStyle/>
          <a:p>
            <a:fld id="{7347B80C-AA43-4929-B396-1C9CA25DAE9E}" type="slidenum">
              <a:rPr lang="en-US" altLang="zh-CN" smtClean="0"/>
              <a:t>55</a:t>
            </a:fld>
            <a:endParaRPr lang="en-US" altLang="zh-CN"/>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1475" name="Oval 3" descr="花岗岩"/>
          <p:cNvSpPr>
            <a:spLocks noChangeArrowheads="1"/>
          </p:cNvSpPr>
          <p:nvPr/>
        </p:nvSpPr>
        <p:spPr bwMode="auto">
          <a:xfrm>
            <a:off x="971600" y="1340768"/>
            <a:ext cx="7127875" cy="3527425"/>
          </a:xfrm>
          <a:prstGeom prst="ellipse">
            <a:avLst/>
          </a:prstGeom>
          <a:blipFill dpi="0" rotWithShape="1">
            <a:blip r:embed="rId3"/>
            <a:srcRect/>
            <a:tile tx="0" ty="0" sx="100000" sy="100000" flip="none" algn="tl"/>
          </a:blipFill>
          <a:ln w="19050" algn="ctr">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4000" dirty="0">
                <a:solidFill>
                  <a:srgbClr val="FC3A3A"/>
                </a:solidFill>
                <a:effectLst>
                  <a:outerShdw blurRad="38100" dist="38100" dir="2700000" algn="tl">
                    <a:srgbClr val="000000"/>
                  </a:outerShdw>
                </a:effectLst>
                <a:ea typeface="宋体" pitchFamily="2" charset="-122"/>
              </a:rPr>
              <a:t>3</a:t>
            </a:r>
            <a:r>
              <a:rPr kumimoji="1" lang="en-US" altLang="zh-CN" sz="4000" b="1" dirty="0">
                <a:solidFill>
                  <a:srgbClr val="FC3A3A"/>
                </a:solidFill>
                <a:effectLst>
                  <a:outerShdw blurRad="38100" dist="38100" dir="2700000" algn="tl">
                    <a:srgbClr val="000000"/>
                  </a:outerShdw>
                </a:effectLst>
                <a:ea typeface="宋体" pitchFamily="2" charset="-122"/>
              </a:rPr>
              <a:t>.6 </a:t>
            </a:r>
            <a:r>
              <a:rPr lang="zh-CN" altLang="en-US" sz="4000" dirty="0">
                <a:solidFill>
                  <a:srgbClr val="FC3A3A"/>
                </a:solidFill>
                <a:effectLst>
                  <a:outerShdw blurRad="38100" dist="38100" dir="2700000" algn="tl">
                    <a:srgbClr val="000000"/>
                  </a:outerShdw>
                </a:effectLst>
                <a:ea typeface="宋体" pitchFamily="2" charset="-122"/>
              </a:rPr>
              <a:t>图像摄取装置</a:t>
            </a:r>
            <a:endParaRPr kumimoji="1" lang="zh-CN" altLang="en-US" sz="4000" b="1" dirty="0">
              <a:solidFill>
                <a:srgbClr val="FC3A3A"/>
              </a:solidFill>
              <a:effectLst>
                <a:outerShdw blurRad="38100" dist="38100" dir="2700000" algn="tl">
                  <a:srgbClr val="000000"/>
                </a:outerShdw>
              </a:effectLst>
              <a:ea typeface="宋体" pitchFamily="2" charset="-122"/>
            </a:endParaRPr>
          </a:p>
        </p:txBody>
      </p:sp>
      <p:sp>
        <p:nvSpPr>
          <p:cNvPr id="3" name="灯片编号占位符 2">
            <a:extLst>
              <a:ext uri="{FF2B5EF4-FFF2-40B4-BE49-F238E27FC236}">
                <a16:creationId xmlns:a16="http://schemas.microsoft.com/office/drawing/2014/main" id="{05502D4C-9DAC-48B3-AF10-DDEF7DE71360}"/>
              </a:ext>
            </a:extLst>
          </p:cNvPr>
          <p:cNvSpPr>
            <a:spLocks noGrp="1"/>
          </p:cNvSpPr>
          <p:nvPr>
            <p:ph type="sldNum" sz="quarter" idx="12"/>
          </p:nvPr>
        </p:nvSpPr>
        <p:spPr/>
        <p:txBody>
          <a:bodyPr/>
          <a:lstStyle/>
          <a:p>
            <a:fld id="{6D2C8FF9-6473-4B34-B894-C20A3DC2965E}" type="slidenum">
              <a:rPr lang="en-US" altLang="zh-CN" smtClean="0"/>
              <a:t>6</a:t>
            </a:fld>
            <a:endParaRPr lang="en-US" altLang="zh-CN"/>
          </a:p>
        </p:txBody>
      </p:sp>
      <p:sp>
        <p:nvSpPr>
          <p:cNvPr id="4" name="Rectangle 4">
            <a:extLst>
              <a:ext uri="{FF2B5EF4-FFF2-40B4-BE49-F238E27FC236}">
                <a16:creationId xmlns:a16="http://schemas.microsoft.com/office/drawing/2014/main" id="{C523AB31-667F-41F8-B9FD-4ABFB6AC2E87}"/>
              </a:ext>
            </a:extLst>
          </p:cNvPr>
          <p:cNvSpPr>
            <a:spLocks noChangeArrowheads="1"/>
          </p:cNvSpPr>
          <p:nvPr/>
        </p:nvSpPr>
        <p:spPr bwMode="auto">
          <a:xfrm>
            <a:off x="228600" y="304800"/>
            <a:ext cx="2687216"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eaLnBrk="0" hangingPunct="0"/>
            <a:r>
              <a:rPr lang="en-US" altLang="zh-CN" sz="1800" b="0" i="1" dirty="0">
                <a:effectLst/>
                <a:latin typeface="宋体" charset="-122"/>
                <a:ea typeface="宋体" charset="-122"/>
              </a:rPr>
              <a:t>3.7 </a:t>
            </a:r>
            <a:r>
              <a:rPr lang="zh-CN" altLang="en-US" sz="1800" b="0" i="1" dirty="0">
                <a:effectLst/>
                <a:latin typeface="宋体" charset="-122"/>
                <a:ea typeface="宋体" charset="-122"/>
              </a:rPr>
              <a:t>图像摄取装置</a:t>
            </a:r>
            <a:endParaRPr kumimoji="0" lang="zh-CN" altLang="en-US" sz="1800" b="0" i="1" dirty="0">
              <a:effectLst/>
              <a:latin typeface="宋体" charset="-122"/>
              <a:ea typeface="宋体" charset="-122"/>
            </a:endParaRPr>
          </a:p>
        </p:txBody>
      </p:sp>
    </p:spTree>
    <p:extLst>
      <p:ext uri="{BB962C8B-B14F-4D97-AF65-F5344CB8AC3E}">
        <p14:creationId xmlns:p14="http://schemas.microsoft.com/office/powerpoint/2010/main" val="42704714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6AC649-0276-42C0-89DB-647AB526F98C}"/>
              </a:ext>
            </a:extLst>
          </p:cNvPr>
          <p:cNvSpPr>
            <a:spLocks noGrp="1"/>
          </p:cNvSpPr>
          <p:nvPr>
            <p:ph type="title"/>
          </p:nvPr>
        </p:nvSpPr>
        <p:spPr>
          <a:xfrm>
            <a:off x="1207232" y="133236"/>
            <a:ext cx="7772400" cy="1143000"/>
          </a:xfrm>
        </p:spPr>
        <p:txBody>
          <a:bodyPr/>
          <a:lstStyle/>
          <a:p>
            <a:r>
              <a:rPr lang="zh-CN" altLang="en-US" sz="4000" dirty="0"/>
              <a:t>图像摄取装置构成</a:t>
            </a:r>
          </a:p>
        </p:txBody>
      </p:sp>
      <p:sp>
        <p:nvSpPr>
          <p:cNvPr id="3" name="灯片编号占位符 2">
            <a:extLst>
              <a:ext uri="{FF2B5EF4-FFF2-40B4-BE49-F238E27FC236}">
                <a16:creationId xmlns:a16="http://schemas.microsoft.com/office/drawing/2014/main" id="{11EDFB80-20CA-436C-BE37-883FB02ACB2A}"/>
              </a:ext>
            </a:extLst>
          </p:cNvPr>
          <p:cNvSpPr>
            <a:spLocks noGrp="1"/>
          </p:cNvSpPr>
          <p:nvPr>
            <p:ph type="sldNum" sz="quarter" idx="12"/>
          </p:nvPr>
        </p:nvSpPr>
        <p:spPr/>
        <p:txBody>
          <a:bodyPr/>
          <a:lstStyle/>
          <a:p>
            <a:fld id="{6D2C8FF9-6473-4B34-B894-C20A3DC2965E}" type="slidenum">
              <a:rPr lang="en-US" altLang="zh-CN" smtClean="0"/>
              <a:t>7</a:t>
            </a:fld>
            <a:endParaRPr lang="en-US" altLang="zh-CN"/>
          </a:p>
        </p:txBody>
      </p:sp>
      <p:sp>
        <p:nvSpPr>
          <p:cNvPr id="6" name="Rectangle 16">
            <a:extLst>
              <a:ext uri="{FF2B5EF4-FFF2-40B4-BE49-F238E27FC236}">
                <a16:creationId xmlns:a16="http://schemas.microsoft.com/office/drawing/2014/main" id="{5FFE6630-513C-4C0E-9E49-912C8F861AF1}"/>
              </a:ext>
            </a:extLst>
          </p:cNvPr>
          <p:cNvSpPr>
            <a:spLocks noChangeArrowheads="1"/>
          </p:cNvSpPr>
          <p:nvPr/>
        </p:nvSpPr>
        <p:spPr bwMode="auto">
          <a:xfrm>
            <a:off x="1506884" y="5289549"/>
            <a:ext cx="1171575" cy="177800"/>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 name="Text Box 17">
            <a:extLst>
              <a:ext uri="{FF2B5EF4-FFF2-40B4-BE49-F238E27FC236}">
                <a16:creationId xmlns:a16="http://schemas.microsoft.com/office/drawing/2014/main" id="{DEEE668E-D9B1-4438-A7AC-7FCC32E395C9}"/>
              </a:ext>
            </a:extLst>
          </p:cNvPr>
          <p:cNvSpPr txBox="1">
            <a:spLocks noChangeArrowheads="1"/>
          </p:cNvSpPr>
          <p:nvPr/>
        </p:nvSpPr>
        <p:spPr bwMode="auto">
          <a:xfrm>
            <a:off x="1639099" y="5722244"/>
            <a:ext cx="1108075" cy="369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pPr>
            <a:r>
              <a:rPr lang="zh-CN" altLang="en-US" sz="1800" dirty="0"/>
              <a:t>摄取目标</a:t>
            </a:r>
            <a:endParaRPr kumimoji="1" lang="zh-CN" altLang="en-US" sz="1800" dirty="0">
              <a:latin typeface="Times New Roman" panose="02020603050405020304" pitchFamily="18" charset="0"/>
            </a:endParaRPr>
          </a:p>
        </p:txBody>
      </p:sp>
      <p:sp>
        <p:nvSpPr>
          <p:cNvPr id="8" name="Line 18">
            <a:extLst>
              <a:ext uri="{FF2B5EF4-FFF2-40B4-BE49-F238E27FC236}">
                <a16:creationId xmlns:a16="http://schemas.microsoft.com/office/drawing/2014/main" id="{EBA25BB8-8AE4-4AA7-BD51-BE4C288EE5F3}"/>
              </a:ext>
            </a:extLst>
          </p:cNvPr>
          <p:cNvSpPr>
            <a:spLocks noChangeShapeType="1"/>
          </p:cNvSpPr>
          <p:nvPr/>
        </p:nvSpPr>
        <p:spPr bwMode="auto">
          <a:xfrm flipH="1">
            <a:off x="2228849" y="3809999"/>
            <a:ext cx="361949" cy="1425575"/>
          </a:xfrm>
          <a:prstGeom prst="line">
            <a:avLst/>
          </a:prstGeom>
          <a:noFill/>
          <a:ln w="15875">
            <a:solidFill>
              <a:srgbClr val="FFC000"/>
            </a:solidFill>
            <a:prstDash val="solid"/>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9" name="Line 19">
            <a:extLst>
              <a:ext uri="{FF2B5EF4-FFF2-40B4-BE49-F238E27FC236}">
                <a16:creationId xmlns:a16="http://schemas.microsoft.com/office/drawing/2014/main" id="{1708AB6A-6183-4865-BC46-B61B327FD2FB}"/>
              </a:ext>
            </a:extLst>
          </p:cNvPr>
          <p:cNvSpPr>
            <a:spLocks noChangeShapeType="1"/>
          </p:cNvSpPr>
          <p:nvPr/>
        </p:nvSpPr>
        <p:spPr bwMode="auto">
          <a:xfrm flipH="1" flipV="1">
            <a:off x="1981200" y="3505200"/>
            <a:ext cx="0" cy="1600200"/>
          </a:xfrm>
          <a:prstGeom prst="line">
            <a:avLst/>
          </a:prstGeom>
          <a:noFill/>
          <a:ln w="15875">
            <a:solidFill>
              <a:srgbClr val="FFC000"/>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nvGrpSpPr>
          <p:cNvPr id="10" name="Group 20">
            <a:extLst>
              <a:ext uri="{FF2B5EF4-FFF2-40B4-BE49-F238E27FC236}">
                <a16:creationId xmlns:a16="http://schemas.microsoft.com/office/drawing/2014/main" id="{E6F01F2B-3E39-4500-8C43-56C837EDCE70}"/>
              </a:ext>
            </a:extLst>
          </p:cNvPr>
          <p:cNvGrpSpPr>
            <a:grpSpLocks/>
          </p:cNvGrpSpPr>
          <p:nvPr/>
        </p:nvGrpSpPr>
        <p:grpSpPr bwMode="auto">
          <a:xfrm flipH="1">
            <a:off x="2590800" y="3200400"/>
            <a:ext cx="533400" cy="587375"/>
            <a:chOff x="1404" y="1260"/>
            <a:chExt cx="631" cy="658"/>
          </a:xfrm>
        </p:grpSpPr>
        <p:sp>
          <p:nvSpPr>
            <p:cNvPr id="18" name="Oval 21">
              <a:extLst>
                <a:ext uri="{FF2B5EF4-FFF2-40B4-BE49-F238E27FC236}">
                  <a16:creationId xmlns:a16="http://schemas.microsoft.com/office/drawing/2014/main" id="{ECFACC02-FD61-40FD-9325-ECDD39173962}"/>
                </a:ext>
              </a:extLst>
            </p:cNvPr>
            <p:cNvSpPr>
              <a:spLocks noChangeArrowheads="1"/>
            </p:cNvSpPr>
            <p:nvPr/>
          </p:nvSpPr>
          <p:spPr bwMode="auto">
            <a:xfrm>
              <a:off x="1637" y="1565"/>
              <a:ext cx="344" cy="326"/>
            </a:xfrm>
            <a:prstGeom prst="ellipse">
              <a:avLst/>
            </a:prstGeom>
            <a:solidFill>
              <a:schemeClr val="bg1"/>
            </a:solidFill>
            <a:ln w="25400">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 name="Freeform 22">
              <a:extLst>
                <a:ext uri="{FF2B5EF4-FFF2-40B4-BE49-F238E27FC236}">
                  <a16:creationId xmlns:a16="http://schemas.microsoft.com/office/drawing/2014/main" id="{9470A0E8-A0FF-47C9-AB0A-688CD9B6CB91}"/>
                </a:ext>
              </a:extLst>
            </p:cNvPr>
            <p:cNvSpPr>
              <a:spLocks/>
            </p:cNvSpPr>
            <p:nvPr/>
          </p:nvSpPr>
          <p:spPr bwMode="auto">
            <a:xfrm>
              <a:off x="1404" y="1260"/>
              <a:ext cx="631" cy="658"/>
            </a:xfrm>
            <a:custGeom>
              <a:avLst/>
              <a:gdLst>
                <a:gd name="T0" fmla="*/ 189 w 631"/>
                <a:gd name="T1" fmla="*/ 657 h 658"/>
                <a:gd name="T2" fmla="*/ 630 w 631"/>
                <a:gd name="T3" fmla="*/ 306 h 658"/>
                <a:gd name="T4" fmla="*/ 324 w 631"/>
                <a:gd name="T5" fmla="*/ 198 h 658"/>
                <a:gd name="T6" fmla="*/ 162 w 631"/>
                <a:gd name="T7" fmla="*/ 0 h 658"/>
                <a:gd name="T8" fmla="*/ 0 w 631"/>
                <a:gd name="T9" fmla="*/ 117 h 658"/>
                <a:gd name="T10" fmla="*/ 162 w 631"/>
                <a:gd name="T11" fmla="*/ 333 h 658"/>
                <a:gd name="T12" fmla="*/ 189 w 631"/>
                <a:gd name="T13" fmla="*/ 657 h 658"/>
              </a:gdLst>
              <a:ahLst/>
              <a:cxnLst>
                <a:cxn ang="0">
                  <a:pos x="T0" y="T1"/>
                </a:cxn>
                <a:cxn ang="0">
                  <a:pos x="T2" y="T3"/>
                </a:cxn>
                <a:cxn ang="0">
                  <a:pos x="T4" y="T5"/>
                </a:cxn>
                <a:cxn ang="0">
                  <a:pos x="T6" y="T7"/>
                </a:cxn>
                <a:cxn ang="0">
                  <a:pos x="T8" y="T9"/>
                </a:cxn>
                <a:cxn ang="0">
                  <a:pos x="T10" y="T11"/>
                </a:cxn>
                <a:cxn ang="0">
                  <a:pos x="T12" y="T13"/>
                </a:cxn>
              </a:cxnLst>
              <a:rect l="0" t="0" r="r" b="b"/>
              <a:pathLst>
                <a:path w="631" h="658">
                  <a:moveTo>
                    <a:pt x="189" y="657"/>
                  </a:moveTo>
                  <a:lnTo>
                    <a:pt x="630" y="306"/>
                  </a:lnTo>
                  <a:lnTo>
                    <a:pt x="324" y="198"/>
                  </a:lnTo>
                  <a:lnTo>
                    <a:pt x="162" y="0"/>
                  </a:lnTo>
                  <a:lnTo>
                    <a:pt x="0" y="117"/>
                  </a:lnTo>
                  <a:lnTo>
                    <a:pt x="162" y="333"/>
                  </a:lnTo>
                  <a:lnTo>
                    <a:pt x="189" y="657"/>
                  </a:lnTo>
                </a:path>
              </a:pathLst>
            </a:custGeom>
            <a:solidFill>
              <a:schemeClr val="bg1"/>
            </a:solidFill>
            <a:ln w="25400" cap="rnd" cmpd="sng">
              <a:solidFill>
                <a:srgbClr val="FF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 name="Group 23">
            <a:extLst>
              <a:ext uri="{FF2B5EF4-FFF2-40B4-BE49-F238E27FC236}">
                <a16:creationId xmlns:a16="http://schemas.microsoft.com/office/drawing/2014/main" id="{98E0C5C3-8365-4C2A-925C-41A8E595153B}"/>
              </a:ext>
            </a:extLst>
          </p:cNvPr>
          <p:cNvGrpSpPr>
            <a:grpSpLocks/>
          </p:cNvGrpSpPr>
          <p:nvPr/>
        </p:nvGrpSpPr>
        <p:grpSpPr bwMode="auto">
          <a:xfrm>
            <a:off x="990600" y="3276600"/>
            <a:ext cx="457200" cy="533400"/>
            <a:chOff x="1404" y="1260"/>
            <a:chExt cx="631" cy="658"/>
          </a:xfrm>
        </p:grpSpPr>
        <p:sp>
          <p:nvSpPr>
            <p:cNvPr id="16" name="Oval 24">
              <a:extLst>
                <a:ext uri="{FF2B5EF4-FFF2-40B4-BE49-F238E27FC236}">
                  <a16:creationId xmlns:a16="http://schemas.microsoft.com/office/drawing/2014/main" id="{73C57B24-90D1-4E6C-97B2-A2E9BE44E9F0}"/>
                </a:ext>
              </a:extLst>
            </p:cNvPr>
            <p:cNvSpPr>
              <a:spLocks noChangeArrowheads="1"/>
            </p:cNvSpPr>
            <p:nvPr/>
          </p:nvSpPr>
          <p:spPr bwMode="auto">
            <a:xfrm>
              <a:off x="1637" y="1565"/>
              <a:ext cx="344" cy="326"/>
            </a:xfrm>
            <a:prstGeom prst="ellipse">
              <a:avLst/>
            </a:prstGeom>
            <a:solidFill>
              <a:schemeClr val="bg1"/>
            </a:solidFill>
            <a:ln w="25400">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 name="Freeform 25">
              <a:extLst>
                <a:ext uri="{FF2B5EF4-FFF2-40B4-BE49-F238E27FC236}">
                  <a16:creationId xmlns:a16="http://schemas.microsoft.com/office/drawing/2014/main" id="{25C2B697-1314-42E5-B50E-F941849A3B56}"/>
                </a:ext>
              </a:extLst>
            </p:cNvPr>
            <p:cNvSpPr>
              <a:spLocks/>
            </p:cNvSpPr>
            <p:nvPr/>
          </p:nvSpPr>
          <p:spPr bwMode="auto">
            <a:xfrm>
              <a:off x="1404" y="1260"/>
              <a:ext cx="631" cy="658"/>
            </a:xfrm>
            <a:custGeom>
              <a:avLst/>
              <a:gdLst>
                <a:gd name="T0" fmla="*/ 189 w 631"/>
                <a:gd name="T1" fmla="*/ 657 h 658"/>
                <a:gd name="T2" fmla="*/ 630 w 631"/>
                <a:gd name="T3" fmla="*/ 306 h 658"/>
                <a:gd name="T4" fmla="*/ 324 w 631"/>
                <a:gd name="T5" fmla="*/ 198 h 658"/>
                <a:gd name="T6" fmla="*/ 162 w 631"/>
                <a:gd name="T7" fmla="*/ 0 h 658"/>
                <a:gd name="T8" fmla="*/ 0 w 631"/>
                <a:gd name="T9" fmla="*/ 117 h 658"/>
                <a:gd name="T10" fmla="*/ 162 w 631"/>
                <a:gd name="T11" fmla="*/ 333 h 658"/>
                <a:gd name="T12" fmla="*/ 189 w 631"/>
                <a:gd name="T13" fmla="*/ 657 h 658"/>
              </a:gdLst>
              <a:ahLst/>
              <a:cxnLst>
                <a:cxn ang="0">
                  <a:pos x="T0" y="T1"/>
                </a:cxn>
                <a:cxn ang="0">
                  <a:pos x="T2" y="T3"/>
                </a:cxn>
                <a:cxn ang="0">
                  <a:pos x="T4" y="T5"/>
                </a:cxn>
                <a:cxn ang="0">
                  <a:pos x="T6" y="T7"/>
                </a:cxn>
                <a:cxn ang="0">
                  <a:pos x="T8" y="T9"/>
                </a:cxn>
                <a:cxn ang="0">
                  <a:pos x="T10" y="T11"/>
                </a:cxn>
                <a:cxn ang="0">
                  <a:pos x="T12" y="T13"/>
                </a:cxn>
              </a:cxnLst>
              <a:rect l="0" t="0" r="r" b="b"/>
              <a:pathLst>
                <a:path w="631" h="658">
                  <a:moveTo>
                    <a:pt x="189" y="657"/>
                  </a:moveTo>
                  <a:lnTo>
                    <a:pt x="630" y="306"/>
                  </a:lnTo>
                  <a:lnTo>
                    <a:pt x="324" y="198"/>
                  </a:lnTo>
                  <a:lnTo>
                    <a:pt x="162" y="0"/>
                  </a:lnTo>
                  <a:lnTo>
                    <a:pt x="0" y="117"/>
                  </a:lnTo>
                  <a:lnTo>
                    <a:pt x="162" y="333"/>
                  </a:lnTo>
                  <a:lnTo>
                    <a:pt x="189" y="657"/>
                  </a:lnTo>
                </a:path>
              </a:pathLst>
            </a:custGeom>
            <a:solidFill>
              <a:schemeClr val="bg1"/>
            </a:solidFill>
            <a:ln w="25400" cap="rnd" cmpd="sng">
              <a:solidFill>
                <a:srgbClr val="FF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3" name="Rectangle 27">
            <a:extLst>
              <a:ext uri="{FF2B5EF4-FFF2-40B4-BE49-F238E27FC236}">
                <a16:creationId xmlns:a16="http://schemas.microsoft.com/office/drawing/2014/main" id="{5131B2E8-9B4D-4CB8-B1F4-867C75C05135}"/>
              </a:ext>
            </a:extLst>
          </p:cNvPr>
          <p:cNvSpPr>
            <a:spLocks noChangeArrowheads="1"/>
          </p:cNvSpPr>
          <p:nvPr/>
        </p:nvSpPr>
        <p:spPr bwMode="auto">
          <a:xfrm>
            <a:off x="1725613" y="2133600"/>
            <a:ext cx="560388" cy="803275"/>
          </a:xfrm>
          <a:prstGeom prst="rect">
            <a:avLst/>
          </a:prstGeom>
          <a:solidFill>
            <a:srgbClr val="FFC000"/>
          </a:solidFill>
          <a:ln w="25400">
            <a:solidFill>
              <a:srgbClr val="FFFF66"/>
            </a:solidFill>
            <a:miter lim="800000"/>
            <a:headEnd/>
            <a:tailEnd/>
          </a:ln>
          <a:effectLst/>
        </p:spPr>
        <p:txBody>
          <a:bodyPr wrap="none" anchor="ctr"/>
          <a:lstStyle/>
          <a:p>
            <a:endParaRPr lang="zh-CN" altLang="en-US"/>
          </a:p>
        </p:txBody>
      </p:sp>
      <p:sp>
        <p:nvSpPr>
          <p:cNvPr id="14" name="Rectangle 28">
            <a:extLst>
              <a:ext uri="{FF2B5EF4-FFF2-40B4-BE49-F238E27FC236}">
                <a16:creationId xmlns:a16="http://schemas.microsoft.com/office/drawing/2014/main" id="{C1A1A727-5209-4DA7-BE01-CF712536FFE0}"/>
              </a:ext>
            </a:extLst>
          </p:cNvPr>
          <p:cNvSpPr>
            <a:spLocks noChangeArrowheads="1"/>
          </p:cNvSpPr>
          <p:nvPr/>
        </p:nvSpPr>
        <p:spPr bwMode="auto">
          <a:xfrm>
            <a:off x="1882776" y="2947988"/>
            <a:ext cx="246063" cy="103188"/>
          </a:xfrm>
          <a:prstGeom prst="rect">
            <a:avLst/>
          </a:prstGeom>
          <a:solidFill>
            <a:srgbClr val="FFC000"/>
          </a:solidFill>
          <a:ln w="25400">
            <a:solidFill>
              <a:srgbClr val="FFFF66"/>
            </a:solidFill>
            <a:miter lim="800000"/>
            <a:headEnd/>
            <a:tailEnd/>
          </a:ln>
          <a:effectLst/>
        </p:spPr>
        <p:txBody>
          <a:bodyPr wrap="none" anchor="ctr"/>
          <a:lstStyle/>
          <a:p>
            <a:endParaRPr lang="zh-CN" altLang="en-US"/>
          </a:p>
        </p:txBody>
      </p:sp>
      <p:sp>
        <p:nvSpPr>
          <p:cNvPr id="15" name="Rectangle 29">
            <a:extLst>
              <a:ext uri="{FF2B5EF4-FFF2-40B4-BE49-F238E27FC236}">
                <a16:creationId xmlns:a16="http://schemas.microsoft.com/office/drawing/2014/main" id="{C1B73848-6E2C-4526-AD59-1B584C81139C}"/>
              </a:ext>
            </a:extLst>
          </p:cNvPr>
          <p:cNvSpPr>
            <a:spLocks noChangeArrowheads="1"/>
          </p:cNvSpPr>
          <p:nvPr/>
        </p:nvSpPr>
        <p:spPr bwMode="auto">
          <a:xfrm>
            <a:off x="1797051" y="3062288"/>
            <a:ext cx="431800" cy="274638"/>
          </a:xfrm>
          <a:prstGeom prst="rect">
            <a:avLst/>
          </a:prstGeom>
          <a:solidFill>
            <a:srgbClr val="00B0F0"/>
          </a:solidFill>
          <a:ln w="25400">
            <a:solidFill>
              <a:srgbClr val="FFFF66"/>
            </a:solidFill>
            <a:miter lim="800000"/>
            <a:headEnd/>
            <a:tailEnd/>
          </a:ln>
          <a:effectLst/>
        </p:spPr>
        <p:txBody>
          <a:bodyPr wrap="none" anchor="ctr"/>
          <a:lstStyle/>
          <a:p>
            <a:endParaRPr lang="zh-CN" altLang="en-US"/>
          </a:p>
        </p:txBody>
      </p:sp>
      <p:sp>
        <p:nvSpPr>
          <p:cNvPr id="20" name="Text Box 17">
            <a:extLst>
              <a:ext uri="{FF2B5EF4-FFF2-40B4-BE49-F238E27FC236}">
                <a16:creationId xmlns:a16="http://schemas.microsoft.com/office/drawing/2014/main" id="{9D1356FD-A138-4E6A-A14F-3576D70A6106}"/>
              </a:ext>
            </a:extLst>
          </p:cNvPr>
          <p:cNvSpPr txBox="1">
            <a:spLocks noChangeArrowheads="1"/>
          </p:cNvSpPr>
          <p:nvPr/>
        </p:nvSpPr>
        <p:spPr bwMode="auto">
          <a:xfrm>
            <a:off x="3635582" y="4681917"/>
            <a:ext cx="6463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pPr>
            <a:r>
              <a:rPr kumimoji="1" lang="zh-CN" altLang="en-US" sz="1800" dirty="0">
                <a:solidFill>
                  <a:srgbClr val="0000FF"/>
                </a:solidFill>
                <a:latin typeface="Times New Roman" panose="02020603050405020304" pitchFamily="18" charset="0"/>
              </a:rPr>
              <a:t>光源</a:t>
            </a:r>
          </a:p>
        </p:txBody>
      </p:sp>
      <p:sp>
        <p:nvSpPr>
          <p:cNvPr id="21" name="Text Box 17">
            <a:extLst>
              <a:ext uri="{FF2B5EF4-FFF2-40B4-BE49-F238E27FC236}">
                <a16:creationId xmlns:a16="http://schemas.microsoft.com/office/drawing/2014/main" id="{62D4ADCB-B261-4F4C-AE55-055CC04AF6A5}"/>
              </a:ext>
            </a:extLst>
          </p:cNvPr>
          <p:cNvSpPr txBox="1">
            <a:spLocks noChangeArrowheads="1"/>
          </p:cNvSpPr>
          <p:nvPr/>
        </p:nvSpPr>
        <p:spPr bwMode="auto">
          <a:xfrm>
            <a:off x="3613738" y="2049642"/>
            <a:ext cx="6463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pPr>
            <a:r>
              <a:rPr lang="zh-CN" altLang="en-US" sz="1800" dirty="0">
                <a:solidFill>
                  <a:srgbClr val="0000FF"/>
                </a:solidFill>
              </a:rPr>
              <a:t>相机</a:t>
            </a:r>
            <a:endParaRPr kumimoji="1" lang="zh-CN" altLang="en-US" sz="1800" dirty="0">
              <a:solidFill>
                <a:srgbClr val="0000FF"/>
              </a:solidFill>
            </a:endParaRPr>
          </a:p>
        </p:txBody>
      </p:sp>
      <p:sp>
        <p:nvSpPr>
          <p:cNvPr id="22" name="Text Box 17">
            <a:extLst>
              <a:ext uri="{FF2B5EF4-FFF2-40B4-BE49-F238E27FC236}">
                <a16:creationId xmlns:a16="http://schemas.microsoft.com/office/drawing/2014/main" id="{2080C391-3302-4B8C-903D-3EA4A54ACC0E}"/>
              </a:ext>
            </a:extLst>
          </p:cNvPr>
          <p:cNvSpPr txBox="1">
            <a:spLocks noChangeArrowheads="1"/>
          </p:cNvSpPr>
          <p:nvPr/>
        </p:nvSpPr>
        <p:spPr bwMode="auto">
          <a:xfrm>
            <a:off x="3673565" y="2877622"/>
            <a:ext cx="6463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pPr>
            <a:r>
              <a:rPr kumimoji="1" lang="zh-CN" altLang="en-US" sz="1800" dirty="0">
                <a:solidFill>
                  <a:srgbClr val="0000FF"/>
                </a:solidFill>
                <a:latin typeface="Times New Roman" panose="02020603050405020304" pitchFamily="18" charset="0"/>
              </a:rPr>
              <a:t>镜头</a:t>
            </a:r>
          </a:p>
        </p:txBody>
      </p:sp>
      <p:cxnSp>
        <p:nvCxnSpPr>
          <p:cNvPr id="24" name="直接箭头连接符 23">
            <a:extLst>
              <a:ext uri="{FF2B5EF4-FFF2-40B4-BE49-F238E27FC236}">
                <a16:creationId xmlns:a16="http://schemas.microsoft.com/office/drawing/2014/main" id="{4E520C84-3FE0-4097-84E2-869AB118986B}"/>
              </a:ext>
            </a:extLst>
          </p:cNvPr>
          <p:cNvCxnSpPr>
            <a:cxnSpLocks/>
          </p:cNvCxnSpPr>
          <p:nvPr/>
        </p:nvCxnSpPr>
        <p:spPr bwMode="auto">
          <a:xfrm>
            <a:off x="1408673" y="3933056"/>
            <a:ext cx="474103" cy="1302518"/>
          </a:xfrm>
          <a:prstGeom prst="straightConnector1">
            <a:avLst/>
          </a:prstGeom>
          <a:noFill/>
          <a:ln>
            <a:solidFill>
              <a:srgbClr val="FFC000"/>
            </a:solidFill>
            <a:tailEnd type="triangle"/>
          </a:ln>
        </p:spPr>
      </p:cxnSp>
      <p:pic>
        <p:nvPicPr>
          <p:cNvPr id="27" name="Picture 17" descr="CMR">
            <a:extLst>
              <a:ext uri="{FF2B5EF4-FFF2-40B4-BE49-F238E27FC236}">
                <a16:creationId xmlns:a16="http://schemas.microsoft.com/office/drawing/2014/main" id="{6B7780E3-4DE5-425D-B7B3-9AD2AA4A6C0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76056" y="5052319"/>
            <a:ext cx="3109912" cy="1339850"/>
          </a:xfrm>
          <a:prstGeom prst="rect">
            <a:avLst/>
          </a:prstGeom>
          <a:noFill/>
          <a:extLst>
            <a:ext uri="{909E8E84-426E-40DD-AFC4-6F175D3DCCD1}">
              <a14:hiddenFill xmlns:a14="http://schemas.microsoft.com/office/drawing/2010/main">
                <a:solidFill>
                  <a:srgbClr val="FFFFFF"/>
                </a:solidFill>
              </a14:hiddenFill>
            </a:ext>
          </a:extLst>
        </p:spPr>
      </p:pic>
      <p:pic>
        <p:nvPicPr>
          <p:cNvPr id="29" name="图片 28">
            <a:extLst>
              <a:ext uri="{FF2B5EF4-FFF2-40B4-BE49-F238E27FC236}">
                <a16:creationId xmlns:a16="http://schemas.microsoft.com/office/drawing/2014/main" id="{F817BDD0-EA22-4B3B-8E2D-EFD2F48C6F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64088" y="3133337"/>
            <a:ext cx="2155215" cy="1560376"/>
          </a:xfrm>
          <a:prstGeom prst="rect">
            <a:avLst/>
          </a:prstGeom>
        </p:spPr>
      </p:pic>
      <p:pic>
        <p:nvPicPr>
          <p:cNvPr id="31" name="图片 30">
            <a:extLst>
              <a:ext uri="{FF2B5EF4-FFF2-40B4-BE49-F238E27FC236}">
                <a16:creationId xmlns:a16="http://schemas.microsoft.com/office/drawing/2014/main" id="{5764A853-0EC4-4658-B567-4BA969E5A2C1}"/>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4644" t="3335" r="4966" b="6747"/>
          <a:stretch/>
        </p:blipFill>
        <p:spPr>
          <a:xfrm>
            <a:off x="7456786" y="1263520"/>
            <a:ext cx="1390473" cy="1206786"/>
          </a:xfrm>
          <a:prstGeom prst="rect">
            <a:avLst/>
          </a:prstGeom>
        </p:spPr>
      </p:pic>
      <p:pic>
        <p:nvPicPr>
          <p:cNvPr id="33" name="图片 32">
            <a:extLst>
              <a:ext uri="{FF2B5EF4-FFF2-40B4-BE49-F238E27FC236}">
                <a16:creationId xmlns:a16="http://schemas.microsoft.com/office/drawing/2014/main" id="{06D05F5B-7A0F-4632-996A-10A0CE6E231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46572" y="1271467"/>
            <a:ext cx="2610214" cy="1724266"/>
          </a:xfrm>
          <a:prstGeom prst="rect">
            <a:avLst/>
          </a:prstGeom>
        </p:spPr>
      </p:pic>
      <p:cxnSp>
        <p:nvCxnSpPr>
          <p:cNvPr id="35" name="直接箭头连接符 34">
            <a:extLst>
              <a:ext uri="{FF2B5EF4-FFF2-40B4-BE49-F238E27FC236}">
                <a16:creationId xmlns:a16="http://schemas.microsoft.com/office/drawing/2014/main" id="{537D7294-1EE3-4F94-A5F0-3116964D4E19}"/>
              </a:ext>
            </a:extLst>
          </p:cNvPr>
          <p:cNvCxnSpPr>
            <a:stCxn id="20" idx="1"/>
          </p:cNvCxnSpPr>
          <p:nvPr/>
        </p:nvCxnSpPr>
        <p:spPr bwMode="auto">
          <a:xfrm flipH="1" flipV="1">
            <a:off x="2927240" y="3913525"/>
            <a:ext cx="708342" cy="953058"/>
          </a:xfrm>
          <a:prstGeom prst="straightConnector1">
            <a:avLst/>
          </a:prstGeom>
          <a:noFill/>
          <a:ln>
            <a:solidFill>
              <a:srgbClr val="FF0066"/>
            </a:solidFill>
            <a:tailEnd type="triangle"/>
          </a:ln>
        </p:spPr>
      </p:cxnSp>
      <p:cxnSp>
        <p:nvCxnSpPr>
          <p:cNvPr id="37" name="直接箭头连接符 36">
            <a:extLst>
              <a:ext uri="{FF2B5EF4-FFF2-40B4-BE49-F238E27FC236}">
                <a16:creationId xmlns:a16="http://schemas.microsoft.com/office/drawing/2014/main" id="{F43ED7F6-4A55-4FA8-8418-7B159F33CB7B}"/>
              </a:ext>
            </a:extLst>
          </p:cNvPr>
          <p:cNvCxnSpPr>
            <a:endCxn id="27" idx="1"/>
          </p:cNvCxnSpPr>
          <p:nvPr/>
        </p:nvCxnSpPr>
        <p:spPr bwMode="auto">
          <a:xfrm>
            <a:off x="4139952" y="5051249"/>
            <a:ext cx="936104" cy="670995"/>
          </a:xfrm>
          <a:prstGeom prst="straightConnector1">
            <a:avLst/>
          </a:prstGeom>
          <a:noFill/>
          <a:ln>
            <a:solidFill>
              <a:srgbClr val="FF0066"/>
            </a:solidFill>
            <a:tailEnd type="triangle"/>
          </a:ln>
        </p:spPr>
      </p:cxnSp>
      <p:cxnSp>
        <p:nvCxnSpPr>
          <p:cNvPr id="39" name="直接箭头连接符 38">
            <a:extLst>
              <a:ext uri="{FF2B5EF4-FFF2-40B4-BE49-F238E27FC236}">
                <a16:creationId xmlns:a16="http://schemas.microsoft.com/office/drawing/2014/main" id="{CC612F15-170A-4A11-8A94-1BBC1593A7CB}"/>
              </a:ext>
            </a:extLst>
          </p:cNvPr>
          <p:cNvCxnSpPr>
            <a:stCxn id="22" idx="1"/>
          </p:cNvCxnSpPr>
          <p:nvPr/>
        </p:nvCxnSpPr>
        <p:spPr bwMode="auto">
          <a:xfrm flipH="1">
            <a:off x="2286001" y="3062288"/>
            <a:ext cx="1387564" cy="137319"/>
          </a:xfrm>
          <a:prstGeom prst="straightConnector1">
            <a:avLst/>
          </a:prstGeom>
          <a:noFill/>
          <a:ln>
            <a:solidFill>
              <a:srgbClr val="FF0066"/>
            </a:solidFill>
            <a:tailEnd type="triangle"/>
          </a:ln>
        </p:spPr>
      </p:cxnSp>
      <p:cxnSp>
        <p:nvCxnSpPr>
          <p:cNvPr id="41" name="直接箭头连接符 40">
            <a:extLst>
              <a:ext uri="{FF2B5EF4-FFF2-40B4-BE49-F238E27FC236}">
                <a16:creationId xmlns:a16="http://schemas.microsoft.com/office/drawing/2014/main" id="{74D766FE-ED5D-4625-81AC-6F2D117C31D9}"/>
              </a:ext>
            </a:extLst>
          </p:cNvPr>
          <p:cNvCxnSpPr>
            <a:stCxn id="22" idx="3"/>
          </p:cNvCxnSpPr>
          <p:nvPr/>
        </p:nvCxnSpPr>
        <p:spPr bwMode="auto">
          <a:xfrm>
            <a:off x="4319896" y="3062288"/>
            <a:ext cx="1332224" cy="1014784"/>
          </a:xfrm>
          <a:prstGeom prst="straightConnector1">
            <a:avLst/>
          </a:prstGeom>
          <a:noFill/>
          <a:ln>
            <a:solidFill>
              <a:srgbClr val="FF0066"/>
            </a:solidFill>
            <a:tailEnd type="triangle"/>
          </a:ln>
        </p:spPr>
      </p:cxnSp>
      <p:cxnSp>
        <p:nvCxnSpPr>
          <p:cNvPr id="43" name="直接箭头连接符 42">
            <a:extLst>
              <a:ext uri="{FF2B5EF4-FFF2-40B4-BE49-F238E27FC236}">
                <a16:creationId xmlns:a16="http://schemas.microsoft.com/office/drawing/2014/main" id="{6B03337B-4814-40A8-8882-FAABDF9F1536}"/>
              </a:ext>
            </a:extLst>
          </p:cNvPr>
          <p:cNvCxnSpPr>
            <a:cxnSpLocks/>
            <a:stCxn id="21" idx="1"/>
            <a:endCxn id="13" idx="3"/>
          </p:cNvCxnSpPr>
          <p:nvPr/>
        </p:nvCxnSpPr>
        <p:spPr bwMode="auto">
          <a:xfrm flipH="1">
            <a:off x="2286001" y="2234308"/>
            <a:ext cx="1327737" cy="300930"/>
          </a:xfrm>
          <a:prstGeom prst="straightConnector1">
            <a:avLst/>
          </a:prstGeom>
          <a:noFill/>
          <a:ln>
            <a:solidFill>
              <a:srgbClr val="FF0066"/>
            </a:solidFill>
            <a:tailEnd type="triangle"/>
          </a:ln>
        </p:spPr>
      </p:cxnSp>
      <p:cxnSp>
        <p:nvCxnSpPr>
          <p:cNvPr id="46" name="直接箭头连接符 45">
            <a:extLst>
              <a:ext uri="{FF2B5EF4-FFF2-40B4-BE49-F238E27FC236}">
                <a16:creationId xmlns:a16="http://schemas.microsoft.com/office/drawing/2014/main" id="{6BB74D76-84BD-4866-B063-4EF1F54B457B}"/>
              </a:ext>
            </a:extLst>
          </p:cNvPr>
          <p:cNvCxnSpPr>
            <a:stCxn id="21" idx="3"/>
          </p:cNvCxnSpPr>
          <p:nvPr/>
        </p:nvCxnSpPr>
        <p:spPr bwMode="auto">
          <a:xfrm>
            <a:off x="4260069" y="2234308"/>
            <a:ext cx="586503" cy="111579"/>
          </a:xfrm>
          <a:prstGeom prst="straightConnector1">
            <a:avLst/>
          </a:prstGeom>
          <a:noFill/>
          <a:ln>
            <a:solidFill>
              <a:srgbClr val="FF0066"/>
            </a:solidFill>
            <a:tailEnd type="triangle"/>
          </a:ln>
        </p:spPr>
      </p:cxnSp>
      <p:sp>
        <p:nvSpPr>
          <p:cNvPr id="47" name="文本框 46">
            <a:extLst>
              <a:ext uri="{FF2B5EF4-FFF2-40B4-BE49-F238E27FC236}">
                <a16:creationId xmlns:a16="http://schemas.microsoft.com/office/drawing/2014/main" id="{18E3E894-14C2-475B-A009-92C592A878D6}"/>
              </a:ext>
            </a:extLst>
          </p:cNvPr>
          <p:cNvSpPr txBox="1"/>
          <p:nvPr/>
        </p:nvSpPr>
        <p:spPr>
          <a:xfrm>
            <a:off x="7375489" y="2753380"/>
            <a:ext cx="1853392" cy="830997"/>
          </a:xfrm>
          <a:prstGeom prst="rect">
            <a:avLst/>
          </a:prstGeom>
          <a:noFill/>
        </p:spPr>
        <p:txBody>
          <a:bodyPr wrap="none" rtlCol="0">
            <a:spAutoFit/>
          </a:bodyPr>
          <a:lstStyle/>
          <a:p>
            <a:r>
              <a:rPr lang="zh-CN" altLang="en-US" sz="2400" dirty="0"/>
              <a:t>感光芯片</a:t>
            </a:r>
            <a:endParaRPr lang="en-US" altLang="zh-CN" sz="2400" dirty="0"/>
          </a:p>
          <a:p>
            <a:r>
              <a:rPr lang="en-US" altLang="zh-CN" sz="2400" dirty="0"/>
              <a:t>CCD CMOS</a:t>
            </a:r>
            <a:endParaRPr lang="zh-CN" altLang="en-US" sz="2400" dirty="0"/>
          </a:p>
        </p:txBody>
      </p:sp>
      <p:sp>
        <p:nvSpPr>
          <p:cNvPr id="48" name="Rectangle 4">
            <a:extLst>
              <a:ext uri="{FF2B5EF4-FFF2-40B4-BE49-F238E27FC236}">
                <a16:creationId xmlns:a16="http://schemas.microsoft.com/office/drawing/2014/main" id="{C4D9C150-E051-481A-A0D5-C7C48B502319}"/>
              </a:ext>
            </a:extLst>
          </p:cNvPr>
          <p:cNvSpPr>
            <a:spLocks noChangeArrowheads="1"/>
          </p:cNvSpPr>
          <p:nvPr/>
        </p:nvSpPr>
        <p:spPr bwMode="auto">
          <a:xfrm>
            <a:off x="228600" y="304800"/>
            <a:ext cx="2687216"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eaLnBrk="0" hangingPunct="0"/>
            <a:r>
              <a:rPr lang="en-US" altLang="zh-CN" sz="1800" b="0" i="1" dirty="0">
                <a:effectLst/>
                <a:latin typeface="宋体" charset="-122"/>
                <a:ea typeface="宋体" charset="-122"/>
              </a:rPr>
              <a:t>3.7 </a:t>
            </a:r>
            <a:r>
              <a:rPr lang="zh-CN" altLang="en-US" sz="1800" b="0" i="1" dirty="0">
                <a:effectLst/>
                <a:latin typeface="宋体" charset="-122"/>
                <a:ea typeface="宋体" charset="-122"/>
              </a:rPr>
              <a:t>图像摄取装置</a:t>
            </a:r>
            <a:endParaRPr kumimoji="0" lang="zh-CN" altLang="en-US" sz="1800" b="0" i="1" dirty="0">
              <a:effectLst/>
              <a:latin typeface="宋体" charset="-122"/>
              <a:ea typeface="宋体" charset="-122"/>
            </a:endParaRPr>
          </a:p>
        </p:txBody>
      </p:sp>
    </p:spTree>
    <p:extLst>
      <p:ext uri="{BB962C8B-B14F-4D97-AF65-F5344CB8AC3E}">
        <p14:creationId xmlns:p14="http://schemas.microsoft.com/office/powerpoint/2010/main" val="27198220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9094" name="Text Box 6">
            <a:extLst>
              <a:ext uri="{FF2B5EF4-FFF2-40B4-BE49-F238E27FC236}">
                <a16:creationId xmlns:a16="http://schemas.microsoft.com/office/drawing/2014/main" id="{3C3DC7C0-5AD7-45EE-89BC-9CA6E763A443}"/>
              </a:ext>
            </a:extLst>
          </p:cNvPr>
          <p:cNvSpPr txBox="1">
            <a:spLocks noChangeArrowheads="1"/>
          </p:cNvSpPr>
          <p:nvPr/>
        </p:nvSpPr>
        <p:spPr bwMode="auto">
          <a:xfrm>
            <a:off x="2419457" y="171923"/>
            <a:ext cx="396240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zh-CN" altLang="en-US" sz="3200" dirty="0">
                <a:effectLst/>
                <a:ea typeface="楷体_GB2312" panose="02010609030101010101" pitchFamily="49" charset="-122"/>
              </a:rPr>
              <a:t>图像摄取透镜模型</a:t>
            </a:r>
            <a:endParaRPr lang="en-US" altLang="zh-CN" sz="3200" dirty="0">
              <a:effectLst/>
              <a:ea typeface="楷体_GB2312" panose="02010609030101010101" pitchFamily="49" charset="-122"/>
            </a:endParaRPr>
          </a:p>
        </p:txBody>
      </p:sp>
      <p:pic>
        <p:nvPicPr>
          <p:cNvPr id="39" name="内容占位符 4">
            <a:extLst>
              <a:ext uri="{FF2B5EF4-FFF2-40B4-BE49-F238E27FC236}">
                <a16:creationId xmlns:a16="http://schemas.microsoft.com/office/drawing/2014/main" id="{3DD52444-1848-4499-A7BE-D6D15B6071C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68805" y="941251"/>
            <a:ext cx="4105275" cy="2295525"/>
          </a:xfrm>
        </p:spPr>
      </p:pic>
      <p:grpSp>
        <p:nvGrpSpPr>
          <p:cNvPr id="2" name="组合 1">
            <a:extLst>
              <a:ext uri="{FF2B5EF4-FFF2-40B4-BE49-F238E27FC236}">
                <a16:creationId xmlns:a16="http://schemas.microsoft.com/office/drawing/2014/main" id="{D87C9859-CE4A-4553-8380-2472839F8556}"/>
              </a:ext>
            </a:extLst>
          </p:cNvPr>
          <p:cNvGrpSpPr/>
          <p:nvPr/>
        </p:nvGrpSpPr>
        <p:grpSpPr>
          <a:xfrm>
            <a:off x="1467172" y="3621225"/>
            <a:ext cx="6235485" cy="2780768"/>
            <a:chOff x="1691898" y="1107802"/>
            <a:chExt cx="6235485" cy="2780768"/>
          </a:xfrm>
        </p:grpSpPr>
        <p:sp>
          <p:nvSpPr>
            <p:cNvPr id="729096" name="Line 8">
              <a:extLst>
                <a:ext uri="{FF2B5EF4-FFF2-40B4-BE49-F238E27FC236}">
                  <a16:creationId xmlns:a16="http://schemas.microsoft.com/office/drawing/2014/main" id="{BE1F5E19-1539-49D8-A00B-A99035AB3BC0}"/>
                </a:ext>
              </a:extLst>
            </p:cNvPr>
            <p:cNvSpPr>
              <a:spLocks noChangeShapeType="1"/>
            </p:cNvSpPr>
            <p:nvPr/>
          </p:nvSpPr>
          <p:spPr bwMode="auto">
            <a:xfrm>
              <a:off x="1691898" y="2666393"/>
              <a:ext cx="5243593" cy="0"/>
            </a:xfrm>
            <a:prstGeom prst="line">
              <a:avLst/>
            </a:prstGeom>
            <a:noFill/>
            <a:ln w="9525">
              <a:solidFill>
                <a:schemeClr val="hlink"/>
              </a:solidFill>
              <a:prstDash val="lgDash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29097" name="Text Box 9">
              <a:extLst>
                <a:ext uri="{FF2B5EF4-FFF2-40B4-BE49-F238E27FC236}">
                  <a16:creationId xmlns:a16="http://schemas.microsoft.com/office/drawing/2014/main" id="{42BDB673-02AF-48BE-BCAA-B1B3E46F2563}"/>
                </a:ext>
              </a:extLst>
            </p:cNvPr>
            <p:cNvSpPr txBox="1">
              <a:spLocks noChangeArrowheads="1"/>
            </p:cNvSpPr>
            <p:nvPr/>
          </p:nvSpPr>
          <p:spPr bwMode="auto">
            <a:xfrm>
              <a:off x="6374325" y="1826549"/>
              <a:ext cx="129540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kumimoji="1" lang="zh-CN" altLang="en-US" sz="1400" dirty="0">
                  <a:latin typeface="Times New Roman" panose="02020603050405020304" pitchFamily="18" charset="0"/>
                  <a:ea typeface="楷体_GB2312" panose="02010609030101010101" pitchFamily="49" charset="-122"/>
                </a:rPr>
                <a:t>像平面</a:t>
              </a:r>
            </a:p>
          </p:txBody>
        </p:sp>
        <p:sp>
          <p:nvSpPr>
            <p:cNvPr id="729098" name="Text Box 10">
              <a:extLst>
                <a:ext uri="{FF2B5EF4-FFF2-40B4-BE49-F238E27FC236}">
                  <a16:creationId xmlns:a16="http://schemas.microsoft.com/office/drawing/2014/main" id="{BB019FC1-72F5-4D26-B25A-CA4DFE927D50}"/>
                </a:ext>
              </a:extLst>
            </p:cNvPr>
            <p:cNvSpPr txBox="1">
              <a:spLocks noChangeArrowheads="1"/>
            </p:cNvSpPr>
            <p:nvPr/>
          </p:nvSpPr>
          <p:spPr bwMode="auto">
            <a:xfrm>
              <a:off x="2807775" y="1354324"/>
              <a:ext cx="2362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0"/>
                </a:spcBef>
              </a:pPr>
              <a:r>
                <a:rPr kumimoji="1" lang="zh-CN" altLang="en-US" sz="1800" dirty="0">
                  <a:ea typeface="楷体_GB2312" panose="02010609030101010101" pitchFamily="49" charset="-122"/>
                </a:rPr>
                <a:t>工作距离（</a:t>
              </a:r>
              <a:r>
                <a:rPr kumimoji="1" lang="zh-CN" altLang="en-US" dirty="0">
                  <a:ea typeface="楷体_GB2312" panose="02010609030101010101" pitchFamily="49" charset="-122"/>
                </a:rPr>
                <a:t>物距</a:t>
              </a:r>
              <a:r>
                <a:rPr kumimoji="1" lang="zh-CN" altLang="en-US" sz="1800" dirty="0">
                  <a:ea typeface="楷体_GB2312" panose="02010609030101010101" pitchFamily="49" charset="-122"/>
                </a:rPr>
                <a:t>）</a:t>
              </a:r>
            </a:p>
          </p:txBody>
        </p:sp>
        <p:sp>
          <p:nvSpPr>
            <p:cNvPr id="729099" name="Text Box 11">
              <a:extLst>
                <a:ext uri="{FF2B5EF4-FFF2-40B4-BE49-F238E27FC236}">
                  <a16:creationId xmlns:a16="http://schemas.microsoft.com/office/drawing/2014/main" id="{ADA0777E-3418-4820-AFFA-56C7D4B2A3B7}"/>
                </a:ext>
              </a:extLst>
            </p:cNvPr>
            <p:cNvSpPr txBox="1">
              <a:spLocks noChangeArrowheads="1"/>
            </p:cNvSpPr>
            <p:nvPr/>
          </p:nvSpPr>
          <p:spPr bwMode="auto">
            <a:xfrm>
              <a:off x="2173638" y="3580793"/>
              <a:ext cx="190500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0"/>
                </a:spcBef>
              </a:pPr>
              <a:r>
                <a:rPr kumimoji="1" lang="zh-CN" altLang="en-US" sz="1400" dirty="0">
                  <a:ea typeface="楷体_GB2312" panose="02010609030101010101" pitchFamily="49" charset="-122"/>
                </a:rPr>
                <a:t>景深（</a:t>
              </a:r>
              <a:r>
                <a:rPr kumimoji="1" lang="en-US" altLang="zh-CN" sz="1400" dirty="0">
                  <a:ea typeface="楷体_GB2312" panose="02010609030101010101" pitchFamily="49" charset="-122"/>
                </a:rPr>
                <a:t>DOV</a:t>
              </a:r>
              <a:r>
                <a:rPr kumimoji="1" lang="zh-CN" altLang="en-US" sz="1400" dirty="0">
                  <a:ea typeface="楷体_GB2312" panose="02010609030101010101" pitchFamily="49" charset="-122"/>
                </a:rPr>
                <a:t>）</a:t>
              </a:r>
            </a:p>
          </p:txBody>
        </p:sp>
        <p:sp>
          <p:nvSpPr>
            <p:cNvPr id="729100" name="Text Box 12">
              <a:extLst>
                <a:ext uri="{FF2B5EF4-FFF2-40B4-BE49-F238E27FC236}">
                  <a16:creationId xmlns:a16="http://schemas.microsoft.com/office/drawing/2014/main" id="{444B33E6-A11F-43A5-883F-EAC2EEEE02B4}"/>
                </a:ext>
              </a:extLst>
            </p:cNvPr>
            <p:cNvSpPr txBox="1">
              <a:spLocks noChangeArrowheads="1"/>
            </p:cNvSpPr>
            <p:nvPr/>
          </p:nvSpPr>
          <p:spPr bwMode="auto">
            <a:xfrm>
              <a:off x="2590424" y="2769581"/>
              <a:ext cx="2149475"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eaLnBrk="0" hangingPunct="0">
                <a:spcBef>
                  <a:spcPct val="0"/>
                </a:spcBef>
              </a:pPr>
              <a:endParaRPr lang="zh-CN" altLang="en-US" sz="1200" b="0" dirty="0">
                <a:latin typeface="Times New Roman" panose="02020603050405020304" pitchFamily="18" charset="0"/>
              </a:endParaRPr>
            </a:p>
          </p:txBody>
        </p:sp>
        <p:sp>
          <p:nvSpPr>
            <p:cNvPr id="729101" name="Text Box 13">
              <a:extLst>
                <a:ext uri="{FF2B5EF4-FFF2-40B4-BE49-F238E27FC236}">
                  <a16:creationId xmlns:a16="http://schemas.microsoft.com/office/drawing/2014/main" id="{FDA315D4-8F08-43BF-950F-410BF58209B2}"/>
                </a:ext>
              </a:extLst>
            </p:cNvPr>
            <p:cNvSpPr txBox="1">
              <a:spLocks noChangeArrowheads="1"/>
            </p:cNvSpPr>
            <p:nvPr/>
          </p:nvSpPr>
          <p:spPr bwMode="auto">
            <a:xfrm>
              <a:off x="2106100" y="2312381"/>
              <a:ext cx="1841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eaLnBrk="0" hangingPunct="0">
                <a:spcBef>
                  <a:spcPct val="0"/>
                </a:spcBef>
              </a:pPr>
              <a:endParaRPr lang="zh-CN" altLang="en-US" sz="1200" b="0">
                <a:latin typeface="Times New Roman" panose="02020603050405020304" pitchFamily="18" charset="0"/>
              </a:endParaRPr>
            </a:p>
          </p:txBody>
        </p:sp>
        <p:sp>
          <p:nvSpPr>
            <p:cNvPr id="729102" name="Line 14">
              <a:extLst>
                <a:ext uri="{FF2B5EF4-FFF2-40B4-BE49-F238E27FC236}">
                  <a16:creationId xmlns:a16="http://schemas.microsoft.com/office/drawing/2014/main" id="{38CA19FF-45CF-4AE9-9EEC-EBA23F1AC399}"/>
                </a:ext>
              </a:extLst>
            </p:cNvPr>
            <p:cNvSpPr>
              <a:spLocks noChangeShapeType="1"/>
            </p:cNvSpPr>
            <p:nvPr/>
          </p:nvSpPr>
          <p:spPr bwMode="auto">
            <a:xfrm>
              <a:off x="2807775" y="1980593"/>
              <a:ext cx="0" cy="1295400"/>
            </a:xfrm>
            <a:prstGeom prst="line">
              <a:avLst/>
            </a:prstGeom>
            <a:noFill/>
            <a:ln w="38100">
              <a:solidFill>
                <a:srgbClr val="FF0000"/>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29103" name="Line 15">
              <a:extLst>
                <a:ext uri="{FF2B5EF4-FFF2-40B4-BE49-F238E27FC236}">
                  <a16:creationId xmlns:a16="http://schemas.microsoft.com/office/drawing/2014/main" id="{597FB39B-8CF0-4157-A6BB-ED2DC9353CFC}"/>
                </a:ext>
              </a:extLst>
            </p:cNvPr>
            <p:cNvSpPr>
              <a:spLocks noChangeShapeType="1"/>
            </p:cNvSpPr>
            <p:nvPr/>
          </p:nvSpPr>
          <p:spPr bwMode="auto">
            <a:xfrm>
              <a:off x="6394342" y="1449092"/>
              <a:ext cx="0" cy="1595127"/>
            </a:xfrm>
            <a:prstGeom prst="line">
              <a:avLst/>
            </a:prstGeom>
            <a:noFill/>
            <a:ln w="9525">
              <a:solidFill>
                <a:schemeClr val="hlink"/>
              </a:solidFill>
              <a:prstDash val="lgDash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29104" name="Rectangle 16">
              <a:extLst>
                <a:ext uri="{FF2B5EF4-FFF2-40B4-BE49-F238E27FC236}">
                  <a16:creationId xmlns:a16="http://schemas.microsoft.com/office/drawing/2014/main" id="{D35F91C9-A407-493B-8E12-4ED6B200F213}"/>
                </a:ext>
              </a:extLst>
            </p:cNvPr>
            <p:cNvSpPr>
              <a:spLocks noChangeArrowheads="1"/>
            </p:cNvSpPr>
            <p:nvPr/>
          </p:nvSpPr>
          <p:spPr bwMode="auto">
            <a:xfrm>
              <a:off x="4587499" y="1980593"/>
              <a:ext cx="914400" cy="1143000"/>
            </a:xfrm>
            <a:prstGeom prst="rect">
              <a:avLst/>
            </a:prstGeom>
            <a:gradFill rotWithShape="0">
              <a:gsLst>
                <a:gs pos="0">
                  <a:schemeClr val="accent1">
                    <a:gamma/>
                    <a:shade val="46275"/>
                    <a:invGamma/>
                  </a:schemeClr>
                </a:gs>
                <a:gs pos="50000">
                  <a:schemeClr val="accent1"/>
                </a:gs>
                <a:gs pos="100000">
                  <a:schemeClr val="accent1">
                    <a:gamma/>
                    <a:shade val="46275"/>
                    <a:invGamma/>
                  </a:schemeClr>
                </a:gs>
              </a:gsLst>
              <a:lin ang="54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729105" name="Rectangle 17">
              <a:extLst>
                <a:ext uri="{FF2B5EF4-FFF2-40B4-BE49-F238E27FC236}">
                  <a16:creationId xmlns:a16="http://schemas.microsoft.com/office/drawing/2014/main" id="{8E6DD286-0DC9-4ADF-A428-4DE21E7006D5}"/>
                </a:ext>
              </a:extLst>
            </p:cNvPr>
            <p:cNvSpPr>
              <a:spLocks noChangeArrowheads="1"/>
            </p:cNvSpPr>
            <p:nvPr/>
          </p:nvSpPr>
          <p:spPr bwMode="auto">
            <a:xfrm>
              <a:off x="5654299" y="2209193"/>
              <a:ext cx="76200" cy="685800"/>
            </a:xfrm>
            <a:prstGeom prst="rect">
              <a:avLst/>
            </a:prstGeom>
            <a:solidFill>
              <a:schemeClr val="accent1"/>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729106" name="Rectangle 18" descr="深色横线">
              <a:extLst>
                <a:ext uri="{FF2B5EF4-FFF2-40B4-BE49-F238E27FC236}">
                  <a16:creationId xmlns:a16="http://schemas.microsoft.com/office/drawing/2014/main" id="{D781BB6B-31EC-4F2F-9837-A85B29D05F3E}"/>
                </a:ext>
              </a:extLst>
            </p:cNvPr>
            <p:cNvSpPr>
              <a:spLocks noChangeArrowheads="1"/>
            </p:cNvSpPr>
            <p:nvPr/>
          </p:nvSpPr>
          <p:spPr bwMode="auto">
            <a:xfrm>
              <a:off x="4739899" y="1904393"/>
              <a:ext cx="228600" cy="1295400"/>
            </a:xfrm>
            <a:prstGeom prst="rect">
              <a:avLst/>
            </a:prstGeom>
            <a:pattFill prst="dkHorz">
              <a:fgClr>
                <a:schemeClr val="accent1"/>
              </a:fgClr>
              <a:bgClr>
                <a:schemeClr val="bg1"/>
              </a:bgClr>
            </a:patt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729107" name="Rectangle 19" descr="窄横线">
              <a:extLst>
                <a:ext uri="{FF2B5EF4-FFF2-40B4-BE49-F238E27FC236}">
                  <a16:creationId xmlns:a16="http://schemas.microsoft.com/office/drawing/2014/main" id="{A40ACF1A-BAF2-4CFB-90E6-D63ED1D8057C}"/>
                </a:ext>
              </a:extLst>
            </p:cNvPr>
            <p:cNvSpPr>
              <a:spLocks noChangeArrowheads="1"/>
            </p:cNvSpPr>
            <p:nvPr/>
          </p:nvSpPr>
          <p:spPr bwMode="auto">
            <a:xfrm>
              <a:off x="5044699" y="1904393"/>
              <a:ext cx="381000" cy="1295400"/>
            </a:xfrm>
            <a:prstGeom prst="rect">
              <a:avLst/>
            </a:prstGeom>
            <a:pattFill prst="narHorz">
              <a:fgClr>
                <a:schemeClr val="accent1"/>
              </a:fgClr>
              <a:bgClr>
                <a:schemeClr val="bg1"/>
              </a:bgClr>
            </a:patt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729108" name="Rectangle 20">
              <a:extLst>
                <a:ext uri="{FF2B5EF4-FFF2-40B4-BE49-F238E27FC236}">
                  <a16:creationId xmlns:a16="http://schemas.microsoft.com/office/drawing/2014/main" id="{21949784-E404-4B30-851E-78414A6D85D5}"/>
                </a:ext>
              </a:extLst>
            </p:cNvPr>
            <p:cNvSpPr>
              <a:spLocks noChangeArrowheads="1"/>
            </p:cNvSpPr>
            <p:nvPr/>
          </p:nvSpPr>
          <p:spPr bwMode="auto">
            <a:xfrm>
              <a:off x="5501899" y="2056793"/>
              <a:ext cx="152400" cy="990600"/>
            </a:xfrm>
            <a:prstGeom prst="rect">
              <a:avLst/>
            </a:prstGeom>
            <a:solidFill>
              <a:schemeClr val="accent1"/>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729109" name="Line 21">
              <a:extLst>
                <a:ext uri="{FF2B5EF4-FFF2-40B4-BE49-F238E27FC236}">
                  <a16:creationId xmlns:a16="http://schemas.microsoft.com/office/drawing/2014/main" id="{E63813BC-8555-4FEF-98A6-F1E6DE2DB5B5}"/>
                </a:ext>
              </a:extLst>
            </p:cNvPr>
            <p:cNvSpPr>
              <a:spLocks noChangeShapeType="1"/>
            </p:cNvSpPr>
            <p:nvPr/>
          </p:nvSpPr>
          <p:spPr bwMode="auto">
            <a:xfrm>
              <a:off x="5525712" y="2055206"/>
              <a:ext cx="28575" cy="989013"/>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29110" name="Line 22">
              <a:extLst>
                <a:ext uri="{FF2B5EF4-FFF2-40B4-BE49-F238E27FC236}">
                  <a16:creationId xmlns:a16="http://schemas.microsoft.com/office/drawing/2014/main" id="{48CE29CF-E024-4EB0-ADAC-759442F8FF81}"/>
                </a:ext>
              </a:extLst>
            </p:cNvPr>
            <p:cNvSpPr>
              <a:spLocks noChangeShapeType="1"/>
            </p:cNvSpPr>
            <p:nvPr/>
          </p:nvSpPr>
          <p:spPr bwMode="auto">
            <a:xfrm>
              <a:off x="5576512" y="2055206"/>
              <a:ext cx="28575" cy="989013"/>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29111" name="Line 23">
              <a:extLst>
                <a:ext uri="{FF2B5EF4-FFF2-40B4-BE49-F238E27FC236}">
                  <a16:creationId xmlns:a16="http://schemas.microsoft.com/office/drawing/2014/main" id="{119DCECC-5859-4F23-990D-9D08A338E3A7}"/>
                </a:ext>
              </a:extLst>
            </p:cNvPr>
            <p:cNvSpPr>
              <a:spLocks noChangeShapeType="1"/>
            </p:cNvSpPr>
            <p:nvPr/>
          </p:nvSpPr>
          <p:spPr bwMode="auto">
            <a:xfrm>
              <a:off x="5617787" y="2058381"/>
              <a:ext cx="28575" cy="989013"/>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29112" name="Line 24">
              <a:extLst>
                <a:ext uri="{FF2B5EF4-FFF2-40B4-BE49-F238E27FC236}">
                  <a16:creationId xmlns:a16="http://schemas.microsoft.com/office/drawing/2014/main" id="{824A9C6F-4C3E-4593-8ED2-29C863D5F620}"/>
                </a:ext>
              </a:extLst>
            </p:cNvPr>
            <p:cNvSpPr>
              <a:spLocks noChangeShapeType="1"/>
            </p:cNvSpPr>
            <p:nvPr/>
          </p:nvSpPr>
          <p:spPr bwMode="auto">
            <a:xfrm>
              <a:off x="6394341" y="2513993"/>
              <a:ext cx="0" cy="381000"/>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29113" name="Line 25">
              <a:extLst>
                <a:ext uri="{FF2B5EF4-FFF2-40B4-BE49-F238E27FC236}">
                  <a16:creationId xmlns:a16="http://schemas.microsoft.com/office/drawing/2014/main" id="{F750BC4F-7D34-47B7-B9BA-6C4C79A0CDE5}"/>
                </a:ext>
              </a:extLst>
            </p:cNvPr>
            <p:cNvSpPr>
              <a:spLocks noChangeShapeType="1"/>
            </p:cNvSpPr>
            <p:nvPr/>
          </p:nvSpPr>
          <p:spPr bwMode="auto">
            <a:xfrm flipV="1">
              <a:off x="5501899" y="1370993"/>
              <a:ext cx="0" cy="533400"/>
            </a:xfrm>
            <a:prstGeom prst="line">
              <a:avLst/>
            </a:prstGeom>
            <a:noFill/>
            <a:ln w="19050">
              <a:solidFill>
                <a:schemeClr val="hlink"/>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29114" name="Line 26">
              <a:extLst>
                <a:ext uri="{FF2B5EF4-FFF2-40B4-BE49-F238E27FC236}">
                  <a16:creationId xmlns:a16="http://schemas.microsoft.com/office/drawing/2014/main" id="{D741199A-F389-4C1E-B0C6-64A0DB385D1F}"/>
                </a:ext>
              </a:extLst>
            </p:cNvPr>
            <p:cNvSpPr>
              <a:spLocks noChangeShapeType="1"/>
            </p:cNvSpPr>
            <p:nvPr/>
          </p:nvSpPr>
          <p:spPr bwMode="auto">
            <a:xfrm>
              <a:off x="5501899" y="3199793"/>
              <a:ext cx="0" cy="381000"/>
            </a:xfrm>
            <a:prstGeom prst="line">
              <a:avLst/>
            </a:prstGeom>
            <a:noFill/>
            <a:ln w="19050">
              <a:solidFill>
                <a:schemeClr val="hlink"/>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29118" name="Line 30">
              <a:extLst>
                <a:ext uri="{FF2B5EF4-FFF2-40B4-BE49-F238E27FC236}">
                  <a16:creationId xmlns:a16="http://schemas.microsoft.com/office/drawing/2014/main" id="{BF49C92E-3D19-4ABE-B92A-510C65B2F393}"/>
                </a:ext>
              </a:extLst>
            </p:cNvPr>
            <p:cNvSpPr>
              <a:spLocks noChangeShapeType="1"/>
            </p:cNvSpPr>
            <p:nvPr/>
          </p:nvSpPr>
          <p:spPr bwMode="auto">
            <a:xfrm>
              <a:off x="3036375" y="1980593"/>
              <a:ext cx="0" cy="1295400"/>
            </a:xfrm>
            <a:prstGeom prst="line">
              <a:avLst/>
            </a:prstGeom>
            <a:noFill/>
            <a:ln w="38100">
              <a:solidFill>
                <a:srgbClr val="008000"/>
              </a:solidFill>
              <a:prstDash val="sysDot"/>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29119" name="Line 31">
              <a:extLst>
                <a:ext uri="{FF2B5EF4-FFF2-40B4-BE49-F238E27FC236}">
                  <a16:creationId xmlns:a16="http://schemas.microsoft.com/office/drawing/2014/main" id="{4FDBA652-98E0-4F9C-BA48-FCFA6E1CAE6D}"/>
                </a:ext>
              </a:extLst>
            </p:cNvPr>
            <p:cNvSpPr>
              <a:spLocks noChangeShapeType="1"/>
            </p:cNvSpPr>
            <p:nvPr/>
          </p:nvSpPr>
          <p:spPr bwMode="auto">
            <a:xfrm>
              <a:off x="2502975" y="1980593"/>
              <a:ext cx="0" cy="1295400"/>
            </a:xfrm>
            <a:prstGeom prst="line">
              <a:avLst/>
            </a:prstGeom>
            <a:noFill/>
            <a:ln w="38100">
              <a:solidFill>
                <a:srgbClr val="00B0F0"/>
              </a:solidFill>
              <a:prstDash val="sysDot"/>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dirty="0">
                <a:highlight>
                  <a:srgbClr val="00FF00"/>
                </a:highlight>
              </a:endParaRPr>
            </a:p>
          </p:txBody>
        </p:sp>
        <p:sp>
          <p:nvSpPr>
            <p:cNvPr id="729120" name="Line 32">
              <a:extLst>
                <a:ext uri="{FF2B5EF4-FFF2-40B4-BE49-F238E27FC236}">
                  <a16:creationId xmlns:a16="http://schemas.microsoft.com/office/drawing/2014/main" id="{87AE324F-7722-4371-9AEF-953998D53069}"/>
                </a:ext>
              </a:extLst>
            </p:cNvPr>
            <p:cNvSpPr>
              <a:spLocks noChangeShapeType="1"/>
            </p:cNvSpPr>
            <p:nvPr/>
          </p:nvSpPr>
          <p:spPr bwMode="auto">
            <a:xfrm>
              <a:off x="2502975" y="3504593"/>
              <a:ext cx="533400" cy="0"/>
            </a:xfrm>
            <a:prstGeom prst="line">
              <a:avLst/>
            </a:prstGeom>
            <a:noFill/>
            <a:ln w="9525">
              <a:solidFill>
                <a:srgbClr val="000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29121" name="Line 33">
              <a:extLst>
                <a:ext uri="{FF2B5EF4-FFF2-40B4-BE49-F238E27FC236}">
                  <a16:creationId xmlns:a16="http://schemas.microsoft.com/office/drawing/2014/main" id="{ABB84EBE-53F8-4672-98DB-FF83DFC1F87E}"/>
                </a:ext>
              </a:extLst>
            </p:cNvPr>
            <p:cNvSpPr>
              <a:spLocks noChangeShapeType="1"/>
            </p:cNvSpPr>
            <p:nvPr/>
          </p:nvSpPr>
          <p:spPr bwMode="auto">
            <a:xfrm>
              <a:off x="2807775" y="1751993"/>
              <a:ext cx="1748727" cy="0"/>
            </a:xfrm>
            <a:prstGeom prst="line">
              <a:avLst/>
            </a:prstGeom>
            <a:noFill/>
            <a:ln w="9525">
              <a:solidFill>
                <a:srgbClr val="000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29122" name="Line 34">
              <a:extLst>
                <a:ext uri="{FF2B5EF4-FFF2-40B4-BE49-F238E27FC236}">
                  <a16:creationId xmlns:a16="http://schemas.microsoft.com/office/drawing/2014/main" id="{303C9D7E-DC29-4903-B4EF-D233BD4D8FC1}"/>
                </a:ext>
              </a:extLst>
            </p:cNvPr>
            <p:cNvSpPr>
              <a:spLocks noChangeShapeType="1"/>
            </p:cNvSpPr>
            <p:nvPr/>
          </p:nvSpPr>
          <p:spPr bwMode="auto">
            <a:xfrm>
              <a:off x="2121975" y="1980593"/>
              <a:ext cx="0" cy="1295400"/>
            </a:xfrm>
            <a:prstGeom prst="line">
              <a:avLst/>
            </a:prstGeom>
            <a:noFill/>
            <a:ln w="9525">
              <a:solidFill>
                <a:srgbClr val="000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29123" name="Text Box 35">
              <a:extLst>
                <a:ext uri="{FF2B5EF4-FFF2-40B4-BE49-F238E27FC236}">
                  <a16:creationId xmlns:a16="http://schemas.microsoft.com/office/drawing/2014/main" id="{9434EBD6-0821-4893-BD1B-A2420B3453E7}"/>
                </a:ext>
              </a:extLst>
            </p:cNvPr>
            <p:cNvSpPr txBox="1">
              <a:spLocks noChangeArrowheads="1"/>
            </p:cNvSpPr>
            <p:nvPr/>
          </p:nvSpPr>
          <p:spPr bwMode="auto">
            <a:xfrm>
              <a:off x="1769490" y="1904393"/>
              <a:ext cx="400110" cy="1646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eaVert">
              <a:spAutoFit/>
            </a:bodyPr>
            <a:lstStyle/>
            <a:p>
              <a:pPr eaLnBrk="0" hangingPunct="0">
                <a:spcBef>
                  <a:spcPct val="0"/>
                </a:spcBef>
              </a:pPr>
              <a:r>
                <a:rPr lang="zh-CN" altLang="en-US" sz="1400" dirty="0">
                  <a:ea typeface="楷体_GB2312" panose="02010609030101010101" pitchFamily="49" charset="-122"/>
                </a:rPr>
                <a:t>视野（</a:t>
              </a:r>
              <a:r>
                <a:rPr lang="en-US" altLang="zh-CN" sz="1400" dirty="0">
                  <a:ea typeface="楷体_GB2312" panose="02010609030101010101" pitchFamily="49" charset="-122"/>
                </a:rPr>
                <a:t>FOV</a:t>
              </a:r>
              <a:r>
                <a:rPr lang="zh-CN" altLang="en-US" sz="1400" dirty="0">
                  <a:ea typeface="楷体_GB2312" panose="02010609030101010101" pitchFamily="49" charset="-122"/>
                </a:rPr>
                <a:t>）</a:t>
              </a:r>
            </a:p>
          </p:txBody>
        </p:sp>
        <p:sp>
          <p:nvSpPr>
            <p:cNvPr id="729124" name="Line 36">
              <a:extLst>
                <a:ext uri="{FF2B5EF4-FFF2-40B4-BE49-F238E27FC236}">
                  <a16:creationId xmlns:a16="http://schemas.microsoft.com/office/drawing/2014/main" id="{9E9037C8-9ADE-48CC-A0ED-B37A80063692}"/>
                </a:ext>
              </a:extLst>
            </p:cNvPr>
            <p:cNvSpPr>
              <a:spLocks noChangeShapeType="1"/>
            </p:cNvSpPr>
            <p:nvPr/>
          </p:nvSpPr>
          <p:spPr bwMode="auto">
            <a:xfrm>
              <a:off x="6245817" y="3199793"/>
              <a:ext cx="327399" cy="0"/>
            </a:xfrm>
            <a:prstGeom prst="line">
              <a:avLst/>
            </a:prstGeom>
            <a:noFill/>
            <a:ln w="9525">
              <a:solidFill>
                <a:srgbClr val="000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29125" name="Text Box 37">
              <a:extLst>
                <a:ext uri="{FF2B5EF4-FFF2-40B4-BE49-F238E27FC236}">
                  <a16:creationId xmlns:a16="http://schemas.microsoft.com/office/drawing/2014/main" id="{C8EF7379-7219-4403-B7B3-C339F0476983}"/>
                </a:ext>
              </a:extLst>
            </p:cNvPr>
            <p:cNvSpPr txBox="1">
              <a:spLocks noChangeArrowheads="1"/>
            </p:cNvSpPr>
            <p:nvPr/>
          </p:nvSpPr>
          <p:spPr bwMode="auto">
            <a:xfrm>
              <a:off x="6071136" y="3302981"/>
              <a:ext cx="64641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p>
              <a:pPr eaLnBrk="0" hangingPunct="0">
                <a:spcBef>
                  <a:spcPct val="0"/>
                </a:spcBef>
              </a:pPr>
              <a:r>
                <a:rPr lang="zh-CN" altLang="en-US" sz="1400" dirty="0">
                  <a:latin typeface="Times New Roman" panose="02020603050405020304" pitchFamily="18" charset="0"/>
                  <a:ea typeface="楷体_GB2312" panose="02010609030101010101" pitchFamily="49" charset="-122"/>
                </a:rPr>
                <a:t>焦深</a:t>
              </a:r>
            </a:p>
          </p:txBody>
        </p:sp>
        <p:sp>
          <p:nvSpPr>
            <p:cNvPr id="40" name="Line 24">
              <a:extLst>
                <a:ext uri="{FF2B5EF4-FFF2-40B4-BE49-F238E27FC236}">
                  <a16:creationId xmlns:a16="http://schemas.microsoft.com/office/drawing/2014/main" id="{9B9A4D5F-288A-43CE-824A-E1B3BD54FE35}"/>
                </a:ext>
              </a:extLst>
            </p:cNvPr>
            <p:cNvSpPr>
              <a:spLocks noChangeShapeType="1"/>
            </p:cNvSpPr>
            <p:nvPr/>
          </p:nvSpPr>
          <p:spPr bwMode="auto">
            <a:xfrm>
              <a:off x="6301351" y="2513993"/>
              <a:ext cx="0" cy="381000"/>
            </a:xfrm>
            <a:prstGeom prst="line">
              <a:avLst/>
            </a:prstGeom>
            <a:noFill/>
            <a:ln w="28575">
              <a:solidFill>
                <a:srgbClr val="00B0F0"/>
              </a:solidFill>
              <a:prstDash val="sys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1" name="Line 24">
              <a:extLst>
                <a:ext uri="{FF2B5EF4-FFF2-40B4-BE49-F238E27FC236}">
                  <a16:creationId xmlns:a16="http://schemas.microsoft.com/office/drawing/2014/main" id="{DE46D290-218B-49BB-A2B4-36C4B63263D5}"/>
                </a:ext>
              </a:extLst>
            </p:cNvPr>
            <p:cNvSpPr>
              <a:spLocks noChangeShapeType="1"/>
            </p:cNvSpPr>
            <p:nvPr/>
          </p:nvSpPr>
          <p:spPr bwMode="auto">
            <a:xfrm>
              <a:off x="6502829" y="2513993"/>
              <a:ext cx="0" cy="381000"/>
            </a:xfrm>
            <a:prstGeom prst="line">
              <a:avLst/>
            </a:prstGeom>
            <a:noFill/>
            <a:ln w="28575">
              <a:solidFill>
                <a:schemeClr val="accent6"/>
              </a:solidFill>
              <a:prstDash val="sys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2" name="Line 36">
              <a:extLst>
                <a:ext uri="{FF2B5EF4-FFF2-40B4-BE49-F238E27FC236}">
                  <a16:creationId xmlns:a16="http://schemas.microsoft.com/office/drawing/2014/main" id="{4D52A827-E467-4C00-A8F7-A66113766750}"/>
                </a:ext>
              </a:extLst>
            </p:cNvPr>
            <p:cNvSpPr>
              <a:spLocks noChangeShapeType="1"/>
            </p:cNvSpPr>
            <p:nvPr/>
          </p:nvSpPr>
          <p:spPr bwMode="auto">
            <a:xfrm>
              <a:off x="5501898" y="1772171"/>
              <a:ext cx="892443" cy="0"/>
            </a:xfrm>
            <a:prstGeom prst="line">
              <a:avLst/>
            </a:prstGeom>
            <a:noFill/>
            <a:ln w="9525">
              <a:solidFill>
                <a:srgbClr val="000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3" name="Text Box 37">
              <a:extLst>
                <a:ext uri="{FF2B5EF4-FFF2-40B4-BE49-F238E27FC236}">
                  <a16:creationId xmlns:a16="http://schemas.microsoft.com/office/drawing/2014/main" id="{76520A3E-AD83-436B-A5CC-9B550F6C0FF8}"/>
                </a:ext>
              </a:extLst>
            </p:cNvPr>
            <p:cNvSpPr txBox="1">
              <a:spLocks noChangeArrowheads="1"/>
            </p:cNvSpPr>
            <p:nvPr/>
          </p:nvSpPr>
          <p:spPr bwMode="auto">
            <a:xfrm>
              <a:off x="5495441" y="1107802"/>
              <a:ext cx="243194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p>
              <a:pPr eaLnBrk="0" hangingPunct="0">
                <a:spcBef>
                  <a:spcPct val="0"/>
                </a:spcBef>
              </a:pPr>
              <a:r>
                <a:rPr lang="zh-CN" altLang="en-US" sz="1400" dirty="0">
                  <a:latin typeface="Times New Roman" panose="02020603050405020304" pitchFamily="18" charset="0"/>
                  <a:ea typeface="楷体_GB2312" panose="02010609030101010101" pitchFamily="49" charset="-122"/>
                </a:rPr>
                <a:t>后焦面距离（像距）</a:t>
              </a:r>
            </a:p>
          </p:txBody>
        </p:sp>
      </p:grpSp>
      <p:cxnSp>
        <p:nvCxnSpPr>
          <p:cNvPr id="4" name="直接连接符 3">
            <a:extLst>
              <a:ext uri="{FF2B5EF4-FFF2-40B4-BE49-F238E27FC236}">
                <a16:creationId xmlns:a16="http://schemas.microsoft.com/office/drawing/2014/main" id="{F424FB58-2343-4DB8-A461-712C8ED77B81}"/>
              </a:ext>
            </a:extLst>
          </p:cNvPr>
          <p:cNvCxnSpPr/>
          <p:nvPr/>
        </p:nvCxnSpPr>
        <p:spPr>
          <a:xfrm>
            <a:off x="356461" y="3504990"/>
            <a:ext cx="7687159"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47" name="Rectangle 1">
            <a:extLst>
              <a:ext uri="{FF2B5EF4-FFF2-40B4-BE49-F238E27FC236}">
                <a16:creationId xmlns:a16="http://schemas.microsoft.com/office/drawing/2014/main" id="{539041A9-054B-4A82-969B-B187BFF7F5E3}"/>
              </a:ext>
            </a:extLst>
          </p:cNvPr>
          <p:cNvSpPr>
            <a:spLocks noChangeArrowheads="1"/>
          </p:cNvSpPr>
          <p:nvPr/>
        </p:nvSpPr>
        <p:spPr bwMode="auto">
          <a:xfrm>
            <a:off x="6393051" y="921595"/>
            <a:ext cx="2750949" cy="176742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13648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zh-CN" altLang="zh-CN" sz="1200" b="0" i="0" u="none" strike="noStrike" cap="none" normalizeH="0" baseline="0" dirty="0">
                <a:ln>
                  <a:noFill/>
                </a:ln>
                <a:solidFill>
                  <a:srgbClr val="4F4F4F"/>
                </a:solidFill>
                <a:effectLst/>
                <a:latin typeface="Arial" panose="020B0604020202020204" pitchFamily="34" charset="0"/>
                <a:ea typeface="-apple-system"/>
              </a:rPr>
              <a:t>凸透镜</a:t>
            </a:r>
            <a:r>
              <a:rPr kumimoji="0" lang="zh-CN" altLang="en-US" sz="1200" b="0" i="0" u="none" strike="noStrike" cap="none" normalizeH="0" baseline="0" dirty="0">
                <a:ln>
                  <a:noFill/>
                </a:ln>
                <a:solidFill>
                  <a:srgbClr val="4F4F4F"/>
                </a:solidFill>
                <a:effectLst/>
                <a:latin typeface="Arial" panose="020B0604020202020204" pitchFamily="34" charset="0"/>
                <a:ea typeface="-apple-system"/>
              </a:rPr>
              <a:t>模型</a:t>
            </a:r>
            <a:r>
              <a:rPr kumimoji="0" lang="zh-CN" altLang="zh-CN" sz="1200" b="0" i="0" u="none" strike="noStrike" cap="none" normalizeH="0" baseline="0" dirty="0">
                <a:ln>
                  <a:noFill/>
                </a:ln>
                <a:solidFill>
                  <a:srgbClr val="4F4F4F"/>
                </a:solidFill>
                <a:effectLst/>
                <a:latin typeface="Arial" panose="020B0604020202020204" pitchFamily="34" charset="0"/>
                <a:ea typeface="-apple-system"/>
              </a:rPr>
              <a:t>成像</a:t>
            </a:r>
            <a:r>
              <a:rPr lang="zh-CN" altLang="en-US" sz="1200" dirty="0">
                <a:solidFill>
                  <a:srgbClr val="4F4F4F"/>
                </a:solidFill>
                <a:ea typeface="-apple-system"/>
              </a:rPr>
              <a:t>性质</a:t>
            </a:r>
            <a:r>
              <a:rPr kumimoji="0" lang="zh-CN" altLang="zh-CN" sz="1200" b="0" i="0" u="none" strike="noStrike" cap="none" normalizeH="0" baseline="0" dirty="0">
                <a:ln>
                  <a:noFill/>
                </a:ln>
                <a:solidFill>
                  <a:srgbClr val="4F4F4F"/>
                </a:solidFill>
                <a:effectLst/>
                <a:latin typeface="Arial" panose="020B0604020202020204" pitchFamily="34" charset="0"/>
                <a:ea typeface="-apple-system"/>
              </a:rPr>
              <a:t>：</a:t>
            </a:r>
            <a:endParaRPr kumimoji="0" lang="zh-CN" altLang="zh-CN" sz="12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zh-CN" altLang="zh-CN" sz="1200" b="0" i="0" u="none" strike="noStrike" cap="none" normalizeH="0" baseline="0" dirty="0">
                <a:ln>
                  <a:noFill/>
                </a:ln>
                <a:solidFill>
                  <a:srgbClr val="333333"/>
                </a:solidFill>
                <a:effectLst/>
                <a:latin typeface="Arial Unicode MS" panose="020B0604020202020204" pitchFamily="34" charset="-122"/>
                <a:ea typeface="PingFang SC"/>
              </a:rPr>
              <a:t>1、物距大于2倍焦距以外，实像；</a:t>
            </a:r>
            <a:br>
              <a:rPr kumimoji="0" lang="zh-CN" altLang="zh-CN" sz="1200" b="0" i="0" u="none" strike="noStrike" cap="none" normalizeH="0" baseline="0" dirty="0">
                <a:ln>
                  <a:noFill/>
                </a:ln>
                <a:solidFill>
                  <a:srgbClr val="333333"/>
                </a:solidFill>
                <a:effectLst/>
                <a:latin typeface="Arial Unicode MS" panose="020B0604020202020204" pitchFamily="34" charset="-122"/>
                <a:ea typeface="PingFang SC"/>
              </a:rPr>
            </a:br>
            <a:r>
              <a:rPr kumimoji="0" lang="zh-CN" altLang="zh-CN" sz="1200" b="0" i="0" u="none" strike="noStrike" cap="none" normalizeH="0" baseline="0" dirty="0">
                <a:ln>
                  <a:noFill/>
                </a:ln>
                <a:solidFill>
                  <a:srgbClr val="333333"/>
                </a:solidFill>
                <a:effectLst/>
                <a:latin typeface="Arial Unicode MS" panose="020B0604020202020204" pitchFamily="34" charset="-122"/>
                <a:ea typeface="PingFang SC"/>
              </a:rPr>
              <a:t>2、物距等于2倍焦距，实像；</a:t>
            </a:r>
            <a:br>
              <a:rPr kumimoji="0" lang="zh-CN" altLang="zh-CN" sz="1200" b="0" i="0" u="none" strike="noStrike" cap="none" normalizeH="0" baseline="0" dirty="0">
                <a:ln>
                  <a:noFill/>
                </a:ln>
                <a:solidFill>
                  <a:srgbClr val="333333"/>
                </a:solidFill>
                <a:effectLst/>
                <a:latin typeface="Arial Unicode MS" panose="020B0604020202020204" pitchFamily="34" charset="-122"/>
                <a:ea typeface="PingFang SC"/>
              </a:rPr>
            </a:br>
            <a:r>
              <a:rPr kumimoji="0" lang="zh-CN" altLang="zh-CN" sz="1200" b="0" i="0" u="none" strike="noStrike" cap="none" normalizeH="0" baseline="0" dirty="0">
                <a:ln>
                  <a:noFill/>
                </a:ln>
                <a:solidFill>
                  <a:srgbClr val="333333"/>
                </a:solidFill>
                <a:effectLst/>
                <a:latin typeface="Arial Unicode MS" panose="020B0604020202020204" pitchFamily="34" charset="-122"/>
                <a:ea typeface="PingFang SC"/>
              </a:rPr>
              <a:t>3、物距在1到2倍焦距之间，实像；</a:t>
            </a:r>
            <a:br>
              <a:rPr kumimoji="0" lang="zh-CN" altLang="zh-CN" sz="1200" b="0" i="0" u="none" strike="noStrike" cap="none" normalizeH="0" baseline="0" dirty="0">
                <a:ln>
                  <a:noFill/>
                </a:ln>
                <a:solidFill>
                  <a:srgbClr val="333333"/>
                </a:solidFill>
                <a:effectLst/>
                <a:latin typeface="Arial Unicode MS" panose="020B0604020202020204" pitchFamily="34" charset="-122"/>
                <a:ea typeface="PingFang SC"/>
              </a:rPr>
            </a:br>
            <a:r>
              <a:rPr kumimoji="0" lang="zh-CN" altLang="zh-CN" sz="1200" b="0" i="0" u="none" strike="noStrike" cap="none" normalizeH="0" baseline="0" dirty="0">
                <a:ln>
                  <a:noFill/>
                </a:ln>
                <a:solidFill>
                  <a:srgbClr val="333333"/>
                </a:solidFill>
                <a:effectLst/>
                <a:latin typeface="Arial Unicode MS" panose="020B0604020202020204" pitchFamily="34" charset="-122"/>
                <a:ea typeface="PingFang SC"/>
              </a:rPr>
              <a:t>4、物距等于1倍焦距，不成像；</a:t>
            </a:r>
            <a:br>
              <a:rPr kumimoji="0" lang="zh-CN" altLang="zh-CN" sz="1200" b="0" i="0" u="none" strike="noStrike" cap="none" normalizeH="0" baseline="0" dirty="0">
                <a:ln>
                  <a:noFill/>
                </a:ln>
                <a:solidFill>
                  <a:srgbClr val="333333"/>
                </a:solidFill>
                <a:effectLst/>
                <a:latin typeface="Arial Unicode MS" panose="020B0604020202020204" pitchFamily="34" charset="-122"/>
                <a:ea typeface="PingFang SC"/>
              </a:rPr>
            </a:br>
            <a:r>
              <a:rPr kumimoji="0" lang="zh-CN" altLang="zh-CN" sz="1200" b="0" i="0" u="none" strike="noStrike" cap="none" normalizeH="0" baseline="0" dirty="0">
                <a:ln>
                  <a:noFill/>
                </a:ln>
                <a:solidFill>
                  <a:srgbClr val="333333"/>
                </a:solidFill>
                <a:effectLst/>
                <a:latin typeface="Arial Unicode MS" panose="020B0604020202020204" pitchFamily="34" charset="-122"/>
                <a:ea typeface="PingFang SC"/>
              </a:rPr>
              <a:t>5、物距在1倍焦距以内，虚像；</a:t>
            </a:r>
            <a:r>
              <a:rPr kumimoji="0" lang="zh-CN" altLang="zh-CN" sz="1200" b="0" i="0" u="none" strike="noStrike" cap="none" normalizeH="0" baseline="0" dirty="0">
                <a:ln>
                  <a:noFill/>
                </a:ln>
                <a:solidFill>
                  <a:schemeClr val="tx1"/>
                </a:solidFill>
                <a:effectLst/>
              </a:rPr>
              <a:t> </a:t>
            </a:r>
            <a:endParaRPr kumimoji="0" lang="zh-CN" altLang="zh-CN" sz="1200" b="0" i="0" u="none" strike="noStrike" cap="none" normalizeH="0" baseline="0" dirty="0">
              <a:ln>
                <a:noFill/>
              </a:ln>
              <a:solidFill>
                <a:schemeClr val="tx1"/>
              </a:solidFill>
              <a:effectLst/>
              <a:latin typeface="Arial" panose="020B0604020202020204" pitchFamily="34" charset="0"/>
            </a:endParaRPr>
          </a:p>
        </p:txBody>
      </p:sp>
      <p:sp>
        <p:nvSpPr>
          <p:cNvPr id="5" name="矩形 4">
            <a:extLst>
              <a:ext uri="{FF2B5EF4-FFF2-40B4-BE49-F238E27FC236}">
                <a16:creationId xmlns:a16="http://schemas.microsoft.com/office/drawing/2014/main" id="{8838F6EF-56BD-4C34-8A71-6CEAD942AF9A}"/>
              </a:ext>
            </a:extLst>
          </p:cNvPr>
          <p:cNvSpPr/>
          <p:nvPr/>
        </p:nvSpPr>
        <p:spPr>
          <a:xfrm>
            <a:off x="1382393" y="3137264"/>
            <a:ext cx="5010658" cy="307777"/>
          </a:xfrm>
          <a:prstGeom prst="rect">
            <a:avLst/>
          </a:prstGeom>
        </p:spPr>
        <p:txBody>
          <a:bodyPr wrap="square">
            <a:spAutoFit/>
          </a:bodyPr>
          <a:lstStyle/>
          <a:p>
            <a:r>
              <a:rPr lang="zh-CN" altLang="en-US" sz="1400" dirty="0"/>
              <a:t>焦距：指平行光入射时从透镜光心到光聚集之焦点的距离</a:t>
            </a:r>
          </a:p>
        </p:txBody>
      </p:sp>
      <p:sp>
        <p:nvSpPr>
          <p:cNvPr id="6" name="矩形 5">
            <a:extLst>
              <a:ext uri="{FF2B5EF4-FFF2-40B4-BE49-F238E27FC236}">
                <a16:creationId xmlns:a16="http://schemas.microsoft.com/office/drawing/2014/main" id="{37A72EDC-87A2-4F48-97C1-198DD4FE3FE4}"/>
              </a:ext>
            </a:extLst>
          </p:cNvPr>
          <p:cNvSpPr/>
          <p:nvPr/>
        </p:nvSpPr>
        <p:spPr>
          <a:xfrm>
            <a:off x="6306515" y="2700524"/>
            <a:ext cx="2518638" cy="307777"/>
          </a:xfrm>
          <a:prstGeom prst="rect">
            <a:avLst/>
          </a:prstGeom>
        </p:spPr>
        <p:txBody>
          <a:bodyPr wrap="none">
            <a:spAutoFit/>
          </a:bodyPr>
          <a:lstStyle/>
          <a:p>
            <a:r>
              <a:rPr lang="zh-CN" altLang="en-US" sz="1400" dirty="0"/>
              <a:t>物距：物体到透镜光心的距离</a:t>
            </a:r>
          </a:p>
        </p:txBody>
      </p:sp>
      <p:sp>
        <p:nvSpPr>
          <p:cNvPr id="50" name="矩形 49">
            <a:extLst>
              <a:ext uri="{FF2B5EF4-FFF2-40B4-BE49-F238E27FC236}">
                <a16:creationId xmlns:a16="http://schemas.microsoft.com/office/drawing/2014/main" id="{5F3F75D3-F1DB-4ABE-8F22-DD6D16366D17}"/>
              </a:ext>
            </a:extLst>
          </p:cNvPr>
          <p:cNvSpPr/>
          <p:nvPr/>
        </p:nvSpPr>
        <p:spPr>
          <a:xfrm>
            <a:off x="6306515" y="3018817"/>
            <a:ext cx="2698175" cy="307777"/>
          </a:xfrm>
          <a:prstGeom prst="rect">
            <a:avLst/>
          </a:prstGeom>
        </p:spPr>
        <p:txBody>
          <a:bodyPr wrap="none">
            <a:spAutoFit/>
          </a:bodyPr>
          <a:lstStyle/>
          <a:p>
            <a:r>
              <a:rPr lang="zh-CN" altLang="en-US" sz="1400" dirty="0"/>
              <a:t>像距：像平面到透镜光心的距离</a:t>
            </a:r>
          </a:p>
        </p:txBody>
      </p:sp>
      <p:sp>
        <p:nvSpPr>
          <p:cNvPr id="44" name="Rectangle 4">
            <a:extLst>
              <a:ext uri="{FF2B5EF4-FFF2-40B4-BE49-F238E27FC236}">
                <a16:creationId xmlns:a16="http://schemas.microsoft.com/office/drawing/2014/main" id="{0123D2A3-45F9-4935-B8B9-D67FF81CFA6E}"/>
              </a:ext>
            </a:extLst>
          </p:cNvPr>
          <p:cNvSpPr>
            <a:spLocks noChangeArrowheads="1"/>
          </p:cNvSpPr>
          <p:nvPr/>
        </p:nvSpPr>
        <p:spPr bwMode="auto">
          <a:xfrm>
            <a:off x="228600" y="304800"/>
            <a:ext cx="2687216"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eaLnBrk="0" hangingPunct="0"/>
            <a:r>
              <a:rPr lang="en-US" altLang="zh-CN" sz="1800" b="0" i="1" dirty="0">
                <a:effectLst/>
                <a:latin typeface="宋体" charset="-122"/>
                <a:ea typeface="宋体" charset="-122"/>
              </a:rPr>
              <a:t>3.7 </a:t>
            </a:r>
            <a:r>
              <a:rPr lang="zh-CN" altLang="en-US" sz="1800" b="0" i="1" dirty="0">
                <a:effectLst/>
                <a:latin typeface="宋体" charset="-122"/>
                <a:ea typeface="宋体" charset="-122"/>
              </a:rPr>
              <a:t>图像摄取装置</a:t>
            </a:r>
            <a:endParaRPr kumimoji="0" lang="zh-CN" altLang="en-US" sz="1800" b="0" i="1" dirty="0">
              <a:effectLst/>
              <a:latin typeface="宋体" charset="-122"/>
              <a:ea typeface="宋体" charset="-122"/>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9094" name="Text Box 6">
            <a:extLst>
              <a:ext uri="{FF2B5EF4-FFF2-40B4-BE49-F238E27FC236}">
                <a16:creationId xmlns:a16="http://schemas.microsoft.com/office/drawing/2014/main" id="{3C3DC7C0-5AD7-45EE-89BC-9CA6E763A443}"/>
              </a:ext>
            </a:extLst>
          </p:cNvPr>
          <p:cNvSpPr txBox="1">
            <a:spLocks noChangeArrowheads="1"/>
          </p:cNvSpPr>
          <p:nvPr/>
        </p:nvSpPr>
        <p:spPr bwMode="auto">
          <a:xfrm>
            <a:off x="2267744" y="322593"/>
            <a:ext cx="640871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zh-CN" altLang="en-US" sz="3200" dirty="0">
                <a:effectLst/>
                <a:ea typeface="楷体_GB2312" panose="02010609030101010101" pitchFamily="49" charset="-122"/>
              </a:rPr>
              <a:t>图像摄取的简化模型（针孔模型）</a:t>
            </a:r>
            <a:endParaRPr lang="en-US" altLang="zh-CN" sz="3200" dirty="0">
              <a:effectLst/>
              <a:ea typeface="楷体_GB2312" panose="02010609030101010101" pitchFamily="49" charset="-122"/>
            </a:endParaRPr>
          </a:p>
        </p:txBody>
      </p:sp>
      <p:pic>
        <p:nvPicPr>
          <p:cNvPr id="39" name="内容占位符 4">
            <a:extLst>
              <a:ext uri="{FF2B5EF4-FFF2-40B4-BE49-F238E27FC236}">
                <a16:creationId xmlns:a16="http://schemas.microsoft.com/office/drawing/2014/main" id="{3DD52444-1848-4499-A7BE-D6D15B6071C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68904" y="1121317"/>
            <a:ext cx="2687216" cy="1502596"/>
          </a:xfrm>
        </p:spPr>
      </p:pic>
      <p:sp>
        <p:nvSpPr>
          <p:cNvPr id="44" name="Rectangle 4">
            <a:extLst>
              <a:ext uri="{FF2B5EF4-FFF2-40B4-BE49-F238E27FC236}">
                <a16:creationId xmlns:a16="http://schemas.microsoft.com/office/drawing/2014/main" id="{0123D2A3-45F9-4935-B8B9-D67FF81CFA6E}"/>
              </a:ext>
            </a:extLst>
          </p:cNvPr>
          <p:cNvSpPr>
            <a:spLocks noChangeArrowheads="1"/>
          </p:cNvSpPr>
          <p:nvPr/>
        </p:nvSpPr>
        <p:spPr bwMode="auto">
          <a:xfrm>
            <a:off x="228600" y="304800"/>
            <a:ext cx="2687216"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eaLnBrk="0" hangingPunct="0"/>
            <a:r>
              <a:rPr lang="en-US" altLang="zh-CN" sz="1800" b="0" i="1" dirty="0">
                <a:effectLst/>
                <a:latin typeface="宋体" charset="-122"/>
                <a:ea typeface="宋体" charset="-122"/>
              </a:rPr>
              <a:t>3.7 </a:t>
            </a:r>
            <a:r>
              <a:rPr lang="zh-CN" altLang="en-US" sz="1800" b="0" i="1" dirty="0">
                <a:effectLst/>
                <a:latin typeface="宋体" charset="-122"/>
                <a:ea typeface="宋体" charset="-122"/>
              </a:rPr>
              <a:t>图像摄取装置</a:t>
            </a:r>
            <a:endParaRPr kumimoji="0" lang="zh-CN" altLang="en-US" sz="1800" b="0" i="1" dirty="0">
              <a:effectLst/>
              <a:latin typeface="宋体" charset="-122"/>
              <a:ea typeface="宋体" charset="-122"/>
            </a:endParaRPr>
          </a:p>
        </p:txBody>
      </p:sp>
      <p:pic>
        <p:nvPicPr>
          <p:cNvPr id="45" name="Picture 4">
            <a:extLst>
              <a:ext uri="{FF2B5EF4-FFF2-40B4-BE49-F238E27FC236}">
                <a16:creationId xmlns:a16="http://schemas.microsoft.com/office/drawing/2014/main" id="{B1697A3D-D0CC-4CFD-819B-9404F004CF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587" y="3140968"/>
            <a:ext cx="3546314" cy="33276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7" name="直接箭头连接符 6">
            <a:extLst>
              <a:ext uri="{FF2B5EF4-FFF2-40B4-BE49-F238E27FC236}">
                <a16:creationId xmlns:a16="http://schemas.microsoft.com/office/drawing/2014/main" id="{65A5E8F1-2A3E-4DC3-AC79-2E8B637E3262}"/>
              </a:ext>
            </a:extLst>
          </p:cNvPr>
          <p:cNvCxnSpPr>
            <a:cxnSpLocks/>
          </p:cNvCxnSpPr>
          <p:nvPr/>
        </p:nvCxnSpPr>
        <p:spPr bwMode="auto">
          <a:xfrm>
            <a:off x="2288501" y="2623913"/>
            <a:ext cx="0" cy="445047"/>
          </a:xfrm>
          <a:prstGeom prst="straightConnector1">
            <a:avLst/>
          </a:prstGeom>
          <a:noFill/>
          <a:ln>
            <a:solidFill>
              <a:srgbClr val="FF0066"/>
            </a:solidFill>
            <a:tailEnd type="triangle"/>
          </a:ln>
        </p:spPr>
      </p:cxnSp>
      <p:sp>
        <p:nvSpPr>
          <p:cNvPr id="8" name="文本框 7">
            <a:extLst>
              <a:ext uri="{FF2B5EF4-FFF2-40B4-BE49-F238E27FC236}">
                <a16:creationId xmlns:a16="http://schemas.microsoft.com/office/drawing/2014/main" id="{7FF6DBA1-70E4-42C6-8789-2D81FAAB1ED0}"/>
              </a:ext>
            </a:extLst>
          </p:cNvPr>
          <p:cNvSpPr txBox="1"/>
          <p:nvPr/>
        </p:nvSpPr>
        <p:spPr>
          <a:xfrm>
            <a:off x="683888" y="2529778"/>
            <a:ext cx="3057247" cy="523220"/>
          </a:xfrm>
          <a:prstGeom prst="rect">
            <a:avLst/>
          </a:prstGeom>
          <a:noFill/>
        </p:spPr>
        <p:txBody>
          <a:bodyPr wrap="none" rtlCol="0">
            <a:spAutoFit/>
          </a:bodyPr>
          <a:lstStyle/>
          <a:p>
            <a:r>
              <a:rPr lang="zh-CN" altLang="en-US" dirty="0">
                <a:effectLst/>
              </a:rPr>
              <a:t>物距远远大于像距</a:t>
            </a:r>
          </a:p>
        </p:txBody>
      </p:sp>
      <p:sp>
        <p:nvSpPr>
          <p:cNvPr id="9" name="矩形 8">
            <a:extLst>
              <a:ext uri="{FF2B5EF4-FFF2-40B4-BE49-F238E27FC236}">
                <a16:creationId xmlns:a16="http://schemas.microsoft.com/office/drawing/2014/main" id="{F40A7958-DC51-4407-A3C9-7393EA8E9AAE}"/>
              </a:ext>
            </a:extLst>
          </p:cNvPr>
          <p:cNvSpPr/>
          <p:nvPr/>
        </p:nvSpPr>
        <p:spPr>
          <a:xfrm>
            <a:off x="4225917" y="1775129"/>
            <a:ext cx="4582100" cy="4760278"/>
          </a:xfrm>
          <a:prstGeom prst="rect">
            <a:avLst/>
          </a:prstGeom>
        </p:spPr>
        <p:txBody>
          <a:bodyPr wrap="square">
            <a:spAutoFit/>
          </a:bodyPr>
          <a:lstStyle/>
          <a:p>
            <a:pPr eaLnBrk="1" hangingPunct="1">
              <a:lnSpc>
                <a:spcPts val="2800"/>
              </a:lnSpc>
              <a:buFont typeface="Wingdings" panose="05000000000000000000" pitchFamily="2" charset="2"/>
              <a:buNone/>
            </a:pPr>
            <a:r>
              <a:rPr lang="zh-CN" altLang="zh-CN" sz="2400" dirty="0">
                <a:effectLst/>
                <a:latin typeface="楷体" panose="02010609060101010101" pitchFamily="49" charset="-122"/>
                <a:ea typeface="楷体" panose="02010609060101010101" pitchFamily="49" charset="-122"/>
              </a:rPr>
              <a:t>摄像机坐标系是由点O</a:t>
            </a:r>
            <a:r>
              <a:rPr lang="zh-CN" altLang="zh-CN" sz="2400" baseline="-25000" dirty="0">
                <a:effectLst/>
                <a:latin typeface="楷体" panose="02010609060101010101" pitchFamily="49" charset="-122"/>
                <a:ea typeface="楷体" panose="02010609060101010101" pitchFamily="49" charset="-122"/>
              </a:rPr>
              <a:t>C</a:t>
            </a:r>
            <a:r>
              <a:rPr lang="zh-CN" altLang="zh-CN" sz="2400" dirty="0">
                <a:effectLst/>
                <a:latin typeface="楷体" panose="02010609060101010101" pitchFamily="49" charset="-122"/>
                <a:ea typeface="楷体" panose="02010609060101010101" pitchFamily="49" charset="-122"/>
              </a:rPr>
              <a:t>与X</a:t>
            </a:r>
            <a:r>
              <a:rPr lang="zh-CN" altLang="zh-CN" sz="2400" baseline="-25000" dirty="0">
                <a:effectLst/>
                <a:latin typeface="楷体" panose="02010609060101010101" pitchFamily="49" charset="-122"/>
                <a:ea typeface="楷体" panose="02010609060101010101" pitchFamily="49" charset="-122"/>
              </a:rPr>
              <a:t>C</a:t>
            </a:r>
            <a:r>
              <a:rPr lang="zh-CN" altLang="zh-CN" sz="2400" dirty="0">
                <a:effectLst/>
                <a:latin typeface="楷体" panose="02010609060101010101" pitchFamily="49" charset="-122"/>
                <a:ea typeface="楷体" panose="02010609060101010101" pitchFamily="49" charset="-122"/>
              </a:rPr>
              <a:t>、Y</a:t>
            </a:r>
            <a:r>
              <a:rPr lang="zh-CN" altLang="zh-CN" sz="2400" baseline="-25000" dirty="0">
                <a:effectLst/>
                <a:latin typeface="楷体" panose="02010609060101010101" pitchFamily="49" charset="-122"/>
                <a:ea typeface="楷体" panose="02010609060101010101" pitchFamily="49" charset="-122"/>
              </a:rPr>
              <a:t>C</a:t>
            </a:r>
            <a:r>
              <a:rPr lang="zh-CN" altLang="zh-CN" sz="2400" dirty="0">
                <a:effectLst/>
                <a:latin typeface="楷体" panose="02010609060101010101" pitchFamily="49" charset="-122"/>
                <a:ea typeface="楷体" panose="02010609060101010101" pitchFamily="49" charset="-122"/>
              </a:rPr>
              <a:t>和Z</a:t>
            </a:r>
            <a:r>
              <a:rPr lang="zh-CN" altLang="zh-CN" sz="2400" baseline="-25000" dirty="0">
                <a:effectLst/>
                <a:latin typeface="楷体" panose="02010609060101010101" pitchFamily="49" charset="-122"/>
                <a:ea typeface="楷体" panose="02010609060101010101" pitchFamily="49" charset="-122"/>
              </a:rPr>
              <a:t>C</a:t>
            </a:r>
            <a:r>
              <a:rPr lang="zh-CN" altLang="zh-CN" sz="2400" dirty="0">
                <a:effectLst/>
                <a:latin typeface="楷体" panose="02010609060101010101" pitchFamily="49" charset="-122"/>
                <a:ea typeface="楷体" panose="02010609060101010101" pitchFamily="49" charset="-122"/>
              </a:rPr>
              <a:t>轴组成的直角坐标系 (O</a:t>
            </a:r>
            <a:r>
              <a:rPr lang="zh-CN" altLang="zh-CN" sz="2400" baseline="-25000" dirty="0">
                <a:effectLst/>
                <a:latin typeface="楷体" panose="02010609060101010101" pitchFamily="49" charset="-122"/>
                <a:ea typeface="楷体" panose="02010609060101010101" pitchFamily="49" charset="-122"/>
              </a:rPr>
              <a:t>C</a:t>
            </a:r>
            <a:r>
              <a:rPr lang="zh-CN" altLang="zh-CN" sz="2400" dirty="0">
                <a:effectLst/>
                <a:latin typeface="楷体" panose="02010609060101010101" pitchFamily="49" charset="-122"/>
                <a:ea typeface="楷体" panose="02010609060101010101" pitchFamily="49" charset="-122"/>
              </a:rPr>
              <a:t>点称为摄像机的光学中心，简称光心), X</a:t>
            </a:r>
            <a:r>
              <a:rPr lang="zh-CN" altLang="zh-CN" sz="2400" baseline="-25000" dirty="0">
                <a:effectLst/>
                <a:latin typeface="楷体" panose="02010609060101010101" pitchFamily="49" charset="-122"/>
                <a:ea typeface="楷体" panose="02010609060101010101" pitchFamily="49" charset="-122"/>
              </a:rPr>
              <a:t>C</a:t>
            </a:r>
            <a:r>
              <a:rPr lang="zh-CN" altLang="zh-CN" sz="2400" dirty="0">
                <a:effectLst/>
                <a:latin typeface="楷体" panose="02010609060101010101" pitchFamily="49" charset="-122"/>
                <a:ea typeface="楷体" panose="02010609060101010101" pitchFamily="49" charset="-122"/>
              </a:rPr>
              <a:t>、Y</a:t>
            </a:r>
            <a:r>
              <a:rPr lang="zh-CN" altLang="zh-CN" sz="2400" baseline="-25000" dirty="0">
                <a:effectLst/>
                <a:latin typeface="楷体" panose="02010609060101010101" pitchFamily="49" charset="-122"/>
                <a:ea typeface="楷体" panose="02010609060101010101" pitchFamily="49" charset="-122"/>
              </a:rPr>
              <a:t>C</a:t>
            </a:r>
            <a:r>
              <a:rPr lang="zh-CN" altLang="zh-CN" sz="2400" dirty="0">
                <a:effectLst/>
                <a:latin typeface="楷体" panose="02010609060101010101" pitchFamily="49" charset="-122"/>
                <a:ea typeface="楷体" panose="02010609060101010101" pitchFamily="49" charset="-122"/>
              </a:rPr>
              <a:t>和x轴y轴平行，Z</a:t>
            </a:r>
            <a:r>
              <a:rPr lang="zh-CN" altLang="zh-CN" sz="2400" baseline="-25000" dirty="0">
                <a:effectLst/>
                <a:latin typeface="楷体" panose="02010609060101010101" pitchFamily="49" charset="-122"/>
                <a:ea typeface="楷体" panose="02010609060101010101" pitchFamily="49" charset="-122"/>
              </a:rPr>
              <a:t>C</a:t>
            </a:r>
            <a:r>
              <a:rPr lang="zh-CN" altLang="zh-CN" sz="2400" dirty="0">
                <a:effectLst/>
                <a:latin typeface="楷体" panose="02010609060101010101" pitchFamily="49" charset="-122"/>
                <a:ea typeface="楷体" panose="02010609060101010101" pitchFamily="49" charset="-122"/>
              </a:rPr>
              <a:t>轴为摄像机的光轴，它与图像平面垂直，光轴与图像平面的交点，即为图像坐标系的原点，OcO</a:t>
            </a:r>
            <a:r>
              <a:rPr lang="zh-CN" altLang="zh-CN" sz="2400" baseline="-25000" dirty="0">
                <a:effectLst/>
                <a:latin typeface="楷体" panose="02010609060101010101" pitchFamily="49" charset="-122"/>
                <a:ea typeface="楷体" panose="02010609060101010101" pitchFamily="49" charset="-122"/>
              </a:rPr>
              <a:t>1</a:t>
            </a:r>
            <a:r>
              <a:rPr lang="zh-CN" altLang="zh-CN" sz="2400" dirty="0">
                <a:effectLst/>
                <a:latin typeface="楷体" panose="02010609060101010101" pitchFamily="49" charset="-122"/>
                <a:ea typeface="楷体" panose="02010609060101010101" pitchFamily="49" charset="-122"/>
              </a:rPr>
              <a:t> 为摄像机焦距。</a:t>
            </a:r>
          </a:p>
          <a:p>
            <a:pPr eaLnBrk="1" hangingPunct="1">
              <a:lnSpc>
                <a:spcPts val="2800"/>
              </a:lnSpc>
              <a:buFont typeface="Wingdings" panose="05000000000000000000" pitchFamily="2" charset="2"/>
              <a:buNone/>
            </a:pPr>
            <a:r>
              <a:rPr lang="zh-CN" altLang="zh-CN" sz="2400" dirty="0">
                <a:effectLst/>
                <a:latin typeface="楷体" panose="02010609060101010101" pitchFamily="49" charset="-122"/>
                <a:ea typeface="楷体" panose="02010609060101010101" pitchFamily="49" charset="-122"/>
              </a:rPr>
              <a:t> </a:t>
            </a:r>
          </a:p>
          <a:p>
            <a:pPr eaLnBrk="1" hangingPunct="1">
              <a:lnSpc>
                <a:spcPts val="2800"/>
              </a:lnSpc>
              <a:buFont typeface="Wingdings" panose="05000000000000000000" pitchFamily="2" charset="2"/>
              <a:buNone/>
            </a:pPr>
            <a:r>
              <a:rPr lang="zh-CN" altLang="zh-CN" sz="2400" dirty="0">
                <a:effectLst/>
                <a:latin typeface="楷体" panose="02010609060101010101" pitchFamily="49" charset="-122"/>
                <a:ea typeface="楷体" panose="02010609060101010101" pitchFamily="49" charset="-122"/>
              </a:rPr>
              <a:t> 世界坐标系(O</a:t>
            </a:r>
            <a:r>
              <a:rPr lang="zh-CN" altLang="zh-CN" sz="2400" baseline="-25000" dirty="0">
                <a:effectLst/>
                <a:latin typeface="楷体" panose="02010609060101010101" pitchFamily="49" charset="-122"/>
                <a:ea typeface="楷体" panose="02010609060101010101" pitchFamily="49" charset="-122"/>
              </a:rPr>
              <a:t>w</a:t>
            </a:r>
            <a:r>
              <a:rPr lang="zh-CN" altLang="zh-CN" sz="2400" dirty="0">
                <a:effectLst/>
                <a:latin typeface="楷体" panose="02010609060101010101" pitchFamily="49" charset="-122"/>
                <a:ea typeface="楷体" panose="02010609060101010101" pitchFamily="49" charset="-122"/>
              </a:rPr>
              <a:t>,X</a:t>
            </a:r>
            <a:r>
              <a:rPr lang="zh-CN" altLang="zh-CN" sz="2400" baseline="-25000" dirty="0">
                <a:effectLst/>
                <a:latin typeface="楷体" panose="02010609060101010101" pitchFamily="49" charset="-122"/>
                <a:ea typeface="楷体" panose="02010609060101010101" pitchFamily="49" charset="-122"/>
              </a:rPr>
              <a:t>w</a:t>
            </a:r>
            <a:r>
              <a:rPr lang="zh-CN" altLang="zh-CN" sz="2400" dirty="0">
                <a:effectLst/>
                <a:latin typeface="楷体" panose="02010609060101010101" pitchFamily="49" charset="-122"/>
                <a:ea typeface="楷体" panose="02010609060101010101" pitchFamily="49" charset="-122"/>
              </a:rPr>
              <a:t>,Y</a:t>
            </a:r>
            <a:r>
              <a:rPr lang="zh-CN" altLang="zh-CN" sz="2400" baseline="-25000" dirty="0">
                <a:effectLst/>
                <a:latin typeface="楷体" panose="02010609060101010101" pitchFamily="49" charset="-122"/>
                <a:ea typeface="楷体" panose="02010609060101010101" pitchFamily="49" charset="-122"/>
              </a:rPr>
              <a:t>w</a:t>
            </a:r>
            <a:r>
              <a:rPr lang="zh-CN" altLang="zh-CN" sz="2400" dirty="0">
                <a:effectLst/>
                <a:latin typeface="楷体" panose="02010609060101010101" pitchFamily="49" charset="-122"/>
                <a:ea typeface="楷体" panose="02010609060101010101" pitchFamily="49" charset="-122"/>
              </a:rPr>
              <a:t>,Z</a:t>
            </a:r>
            <a:r>
              <a:rPr lang="zh-CN" altLang="zh-CN" sz="2400" baseline="-25000" dirty="0">
                <a:effectLst/>
                <a:latin typeface="楷体" panose="02010609060101010101" pitchFamily="49" charset="-122"/>
                <a:ea typeface="楷体" panose="02010609060101010101" pitchFamily="49" charset="-122"/>
              </a:rPr>
              <a:t>w</a:t>
            </a:r>
            <a:r>
              <a:rPr lang="zh-CN" altLang="zh-CN" sz="2400" dirty="0">
                <a:effectLst/>
                <a:latin typeface="楷体" panose="02010609060101010101" pitchFamily="49" charset="-122"/>
                <a:ea typeface="楷体" panose="02010609060101010101" pitchFamily="49" charset="-122"/>
              </a:rPr>
              <a:t>) 是一个基准坐标系，用于描述摄像机放置在拍摄环境中的位置和被拍摄物体的位置。</a:t>
            </a:r>
          </a:p>
        </p:txBody>
      </p:sp>
      <p:pic>
        <p:nvPicPr>
          <p:cNvPr id="10" name="图片 9">
            <a:extLst>
              <a:ext uri="{FF2B5EF4-FFF2-40B4-BE49-F238E27FC236}">
                <a16:creationId xmlns:a16="http://schemas.microsoft.com/office/drawing/2014/main" id="{04D0C621-A7C8-4004-B9F7-36598E20ABF1}"/>
              </a:ext>
            </a:extLst>
          </p:cNvPr>
          <p:cNvPicPr>
            <a:picLocks noChangeAspect="1"/>
          </p:cNvPicPr>
          <p:nvPr/>
        </p:nvPicPr>
        <p:blipFill>
          <a:blip r:embed="rId4"/>
          <a:stretch>
            <a:fillRect/>
          </a:stretch>
        </p:blipFill>
        <p:spPr>
          <a:xfrm>
            <a:off x="4355976" y="939623"/>
            <a:ext cx="1314570" cy="835506"/>
          </a:xfrm>
          <a:prstGeom prst="rect">
            <a:avLst/>
          </a:prstGeom>
        </p:spPr>
      </p:pic>
      <p:pic>
        <p:nvPicPr>
          <p:cNvPr id="48" name="图片 47">
            <a:extLst>
              <a:ext uri="{FF2B5EF4-FFF2-40B4-BE49-F238E27FC236}">
                <a16:creationId xmlns:a16="http://schemas.microsoft.com/office/drawing/2014/main" id="{8D706435-B036-4F42-9722-65D360C53379}"/>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227250" y="1187680"/>
            <a:ext cx="660400" cy="3111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49" name="图片 48">
            <a:extLst>
              <a:ext uri="{FF2B5EF4-FFF2-40B4-BE49-F238E27FC236}">
                <a16:creationId xmlns:a16="http://schemas.microsoft.com/office/drawing/2014/main" id="{00699173-004B-41E0-8034-A0EC20DA1CF0}"/>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667112" y="1187680"/>
            <a:ext cx="584200" cy="3111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1" name="文本框 10">
            <a:extLst>
              <a:ext uri="{FF2B5EF4-FFF2-40B4-BE49-F238E27FC236}">
                <a16:creationId xmlns:a16="http://schemas.microsoft.com/office/drawing/2014/main" id="{AEF8C1F8-EFD8-4757-89B5-2AF2C63877AA}"/>
              </a:ext>
            </a:extLst>
          </p:cNvPr>
          <p:cNvSpPr txBox="1"/>
          <p:nvPr/>
        </p:nvSpPr>
        <p:spPr>
          <a:xfrm>
            <a:off x="5839090" y="1075474"/>
            <a:ext cx="404278" cy="523220"/>
          </a:xfrm>
          <a:prstGeom prst="rect">
            <a:avLst/>
          </a:prstGeom>
          <a:noFill/>
        </p:spPr>
        <p:txBody>
          <a:bodyPr wrap="none" rtlCol="0">
            <a:spAutoFit/>
          </a:bodyPr>
          <a:lstStyle/>
          <a:p>
            <a:r>
              <a:rPr lang="en-US" altLang="zh-CN" dirty="0"/>
              <a:t>if</a:t>
            </a:r>
            <a:endParaRPr lang="zh-CN" altLang="en-US" dirty="0"/>
          </a:p>
        </p:txBody>
      </p:sp>
      <p:sp>
        <p:nvSpPr>
          <p:cNvPr id="51" name="文本框 50">
            <a:extLst>
              <a:ext uri="{FF2B5EF4-FFF2-40B4-BE49-F238E27FC236}">
                <a16:creationId xmlns:a16="http://schemas.microsoft.com/office/drawing/2014/main" id="{893C0B5D-2EA9-43F5-A5C6-FE1B5E46E9A9}"/>
              </a:ext>
            </a:extLst>
          </p:cNvPr>
          <p:cNvSpPr txBox="1"/>
          <p:nvPr/>
        </p:nvSpPr>
        <p:spPr>
          <a:xfrm>
            <a:off x="6887650" y="1033572"/>
            <a:ext cx="864339" cy="523220"/>
          </a:xfrm>
          <a:prstGeom prst="rect">
            <a:avLst/>
          </a:prstGeom>
          <a:noFill/>
        </p:spPr>
        <p:txBody>
          <a:bodyPr wrap="none" rtlCol="0">
            <a:spAutoFit/>
          </a:bodyPr>
          <a:lstStyle/>
          <a:p>
            <a:r>
              <a:rPr lang="en-US" altLang="zh-CN" dirty="0"/>
              <a:t>then</a:t>
            </a:r>
            <a:endParaRPr lang="zh-CN" altLang="en-US" dirty="0"/>
          </a:p>
        </p:txBody>
      </p:sp>
      <p:sp>
        <p:nvSpPr>
          <p:cNvPr id="12" name="文本框 11">
            <a:extLst>
              <a:ext uri="{FF2B5EF4-FFF2-40B4-BE49-F238E27FC236}">
                <a16:creationId xmlns:a16="http://schemas.microsoft.com/office/drawing/2014/main" id="{FD8537F8-D108-43A6-89D1-F262E86F1098}"/>
              </a:ext>
            </a:extLst>
          </p:cNvPr>
          <p:cNvSpPr txBox="1"/>
          <p:nvPr/>
        </p:nvSpPr>
        <p:spPr>
          <a:xfrm>
            <a:off x="1549557" y="6291590"/>
            <a:ext cx="1620957" cy="523220"/>
          </a:xfrm>
          <a:prstGeom prst="rect">
            <a:avLst/>
          </a:prstGeom>
          <a:noFill/>
        </p:spPr>
        <p:txBody>
          <a:bodyPr wrap="none" rtlCol="0">
            <a:spAutoFit/>
          </a:bodyPr>
          <a:lstStyle/>
          <a:p>
            <a:r>
              <a:rPr lang="zh-CN" altLang="en-US" dirty="0">
                <a:solidFill>
                  <a:srgbClr val="0000FF"/>
                </a:solidFill>
              </a:rPr>
              <a:t>针孔模型</a:t>
            </a:r>
          </a:p>
        </p:txBody>
      </p:sp>
    </p:spTree>
    <p:extLst>
      <p:ext uri="{BB962C8B-B14F-4D97-AF65-F5344CB8AC3E}">
        <p14:creationId xmlns:p14="http://schemas.microsoft.com/office/powerpoint/2010/main" val="3005227807"/>
      </p:ext>
    </p:extLst>
  </p:cSld>
  <p:clrMapOvr>
    <a:masterClrMapping/>
  </p:clrMapOvr>
</p:sld>
</file>

<file path=ppt/theme/theme1.xml><?xml version="1.0" encoding="utf-8"?>
<a:theme xmlns:a="http://schemas.openxmlformats.org/drawingml/2006/main" name="空演示文稿">
  <a:themeElements>
    <a:clrScheme name="空演示文稿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空演示文稿">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spPr>
      <a:bodyPr vert="horz" wrap="none" lIns="91440" tIns="45720" rIns="91440" bIns="4572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1" lang="zh-CN" altLang="en-US" sz="2800" b="1" i="0" u="none" strike="noStrike" cap="none" normalizeH="0" baseline="0" smtClean="0">
            <a:ln>
              <a:noFill/>
            </a:ln>
            <a:solidFill>
              <a:schemeClr val="tx2"/>
            </a:solidFill>
            <a:effectLst>
              <a:outerShdw blurRad="38100" dist="38100" dir="2700000" algn="tl">
                <a:srgbClr val="000000">
                  <a:alpha val="43137"/>
                </a:srgbClr>
              </a:outerShdw>
            </a:effectLst>
            <a:latin typeface="Times New Roman" panose="02020603050405020304" pitchFamily="18" charset="0"/>
            <a:ea typeface="华文楷体" panose="02010600040101010101" pitchFamily="2" charset="-122"/>
          </a:defRPr>
        </a:defPPr>
      </a:lstStyle>
    </a:spDef>
    <a:lnDef>
      <a:spPr bwMode="auto">
        <a:xfrm>
          <a:off x="0" y="0"/>
          <a:ext cx="1" cy="1"/>
        </a:xfrm>
        <a:custGeom>
          <a:avLst/>
          <a:gdLst/>
          <a:ahLst/>
          <a:cxnLst/>
          <a:rect l="0" t="0" r="0" b="0"/>
          <a:pathLst/>
        </a:custGeom>
        <a:noFill/>
        <a:ln>
          <a:noFill/>
        </a:ln>
      </a:spPr>
      <a:bodyPr vert="horz" wrap="none" lIns="91440" tIns="45720" rIns="91440" bIns="4572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1" lang="zh-CN" altLang="en-US" sz="2800" b="1" i="0" u="none" strike="noStrike" cap="none" normalizeH="0" baseline="0" smtClean="0">
            <a:ln>
              <a:noFill/>
            </a:ln>
            <a:solidFill>
              <a:schemeClr val="tx2"/>
            </a:solidFill>
            <a:effectLst>
              <a:outerShdw blurRad="38100" dist="38100" dir="2700000" algn="tl">
                <a:srgbClr val="000000">
                  <a:alpha val="43137"/>
                </a:srgbClr>
              </a:outerShdw>
            </a:effectLst>
            <a:latin typeface="Times New Roman" panose="02020603050405020304" pitchFamily="18" charset="0"/>
            <a:ea typeface="华文楷体" panose="02010600040101010101" pitchFamily="2" charset="-122"/>
          </a:defRPr>
        </a:defPPr>
      </a:lstStyle>
    </a:lnDef>
  </a:objectDefaults>
  <a:extraClrSchemeLst>
    <a:extraClrScheme>
      <a:clrScheme name="空演示文稿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空演示文稿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空演示文稿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空演示文稿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空演示文稿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空演示文稿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空演示文稿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C:\Program Files\Microsoft Office\Templates\空演示文稿.pot</Template>
  <TotalTime>7986</TotalTime>
  <Words>2654</Words>
  <Application>Microsoft Office PowerPoint</Application>
  <PresentationFormat>全屏显示(4:3)</PresentationFormat>
  <Paragraphs>427</Paragraphs>
  <Slides>55</Slides>
  <Notes>8</Notes>
  <HiddenSlides>0</HiddenSlides>
  <MMClips>0</MMClips>
  <ScaleCrop>false</ScaleCrop>
  <HeadingPairs>
    <vt:vector size="8" baseType="variant">
      <vt:variant>
        <vt:lpstr>已用的字体</vt:lpstr>
      </vt:variant>
      <vt:variant>
        <vt:i4>22</vt:i4>
      </vt:variant>
      <vt:variant>
        <vt:lpstr>主题</vt:lpstr>
      </vt:variant>
      <vt:variant>
        <vt:i4>1</vt:i4>
      </vt:variant>
      <vt:variant>
        <vt:lpstr>嵌入 OLE 服务器</vt:lpstr>
      </vt:variant>
      <vt:variant>
        <vt:i4>1</vt:i4>
      </vt:variant>
      <vt:variant>
        <vt:lpstr>幻灯片标题</vt:lpstr>
      </vt:variant>
      <vt:variant>
        <vt:i4>55</vt:i4>
      </vt:variant>
    </vt:vector>
  </HeadingPairs>
  <TitlesOfParts>
    <vt:vector size="79" baseType="lpstr">
      <vt:lpstr>-apple-system</vt:lpstr>
      <vt:lpstr>Arial Unicode MS</vt:lpstr>
      <vt:lpstr>PingFang SC</vt:lpstr>
      <vt:lpstr>仿宋</vt:lpstr>
      <vt:lpstr>黑体</vt:lpstr>
      <vt:lpstr>华文楷体</vt:lpstr>
      <vt:lpstr>华文中宋</vt:lpstr>
      <vt:lpstr>楷体</vt:lpstr>
      <vt:lpstr>楷体_GB2312</vt:lpstr>
      <vt:lpstr>隶书</vt:lpstr>
      <vt:lpstr>宋体</vt:lpstr>
      <vt:lpstr>微软雅黑</vt:lpstr>
      <vt:lpstr>新宋体</vt:lpstr>
      <vt:lpstr>幼圆</vt:lpstr>
      <vt:lpstr>Arial</vt:lpstr>
      <vt:lpstr>Calibri</vt:lpstr>
      <vt:lpstr>Cambria Math</vt:lpstr>
      <vt:lpstr>Garamond</vt:lpstr>
      <vt:lpstr>Helvetica</vt:lpstr>
      <vt:lpstr>Times New Roman</vt:lpstr>
      <vt:lpstr>Verdana</vt:lpstr>
      <vt:lpstr>Wingdings</vt:lpstr>
      <vt:lpstr>空演示文稿</vt:lpstr>
      <vt:lpstr>Microsoft Visio 2003-2010 Drawing</vt:lpstr>
      <vt:lpstr>第三章 传感系统设计（续） --视觉系统</vt:lpstr>
      <vt:lpstr>内  容</vt:lpstr>
      <vt:lpstr>PowerPoint 演示文稿</vt:lpstr>
      <vt:lpstr>视觉系统概述  </vt:lpstr>
      <vt:lpstr>PowerPoint 演示文稿</vt:lpstr>
      <vt:lpstr>PowerPoint 演示文稿</vt:lpstr>
      <vt:lpstr>图像摄取装置构成</vt:lpstr>
      <vt:lpstr>PowerPoint 演示文稿</vt:lpstr>
      <vt:lpstr>PowerPoint 演示文稿</vt:lpstr>
      <vt:lpstr>PowerPoint 演示文稿</vt:lpstr>
      <vt:lpstr>焦距</vt:lpstr>
      <vt:lpstr>畸变</vt:lpstr>
      <vt:lpstr>光圈</vt:lpstr>
      <vt:lpstr>空间分辨率（频域特性）</vt:lpstr>
      <vt:lpstr>空间分辨率（频域特性）</vt:lpstr>
      <vt:lpstr>系统的空间分辨率（频域特性）</vt:lpstr>
      <vt:lpstr>镜头的分类</vt:lpstr>
      <vt:lpstr>镜头的分类</vt:lpstr>
      <vt:lpstr>PowerPoint 演示文稿</vt:lpstr>
      <vt:lpstr>传感器尺寸</vt:lpstr>
      <vt:lpstr>分辨率</vt:lpstr>
      <vt:lpstr>拍照时间</vt:lpstr>
      <vt:lpstr>扫描方式</vt:lpstr>
      <vt:lpstr>PowerPoint 演示文稿</vt:lpstr>
      <vt:lpstr>PowerPoint 演示文稿</vt:lpstr>
      <vt:lpstr>PowerPoint 演示文稿</vt:lpstr>
      <vt:lpstr>PowerPoint 演示文稿</vt:lpstr>
      <vt:lpstr>PowerPoint 演示文稿</vt:lpstr>
      <vt:lpstr>PowerPoint 演示文稿</vt:lpstr>
      <vt:lpstr>光源的作用</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系统的选型</vt:lpstr>
      <vt:lpstr>PowerPoint 演示文稿</vt:lpstr>
      <vt:lpstr>PowerPoint 演示文稿</vt:lpstr>
      <vt:lpstr>光圈的大小对景深的影响 光圈越大，景深越小；光圈越小，景深越大。</vt:lpstr>
      <vt:lpstr>PowerPoint 演示文稿</vt:lpstr>
      <vt:lpstr>焦距的长短对景深的影响</vt:lpstr>
      <vt:lpstr>物距的远近对景深的影响</vt:lpstr>
      <vt:lpstr>PowerPoint 演示文稿</vt:lpstr>
      <vt:lpstr>PowerPoint 演示文稿</vt:lpstr>
      <vt:lpstr>焦深与景深的异同</vt:lpstr>
      <vt:lpstr>PowerPoint 演示文稿</vt:lpstr>
      <vt:lpstr>PowerPoint 演示文稿</vt:lpstr>
      <vt:lpstr>PowerPoint 演示文稿</vt:lpstr>
      <vt:lpstr>PowerPoint 演示文稿</vt:lpstr>
      <vt:lpstr>PowerPoint 演示文稿</vt:lpstr>
      <vt:lpstr>实例2：FAST馈源舱位置测量系统配置</vt:lpstr>
      <vt:lpstr>减少大误差数据使用频率并做数据融合</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没有幻灯片标题</dc:title>
  <dc:creator>zhb</dc:creator>
  <cp:lastModifiedBy>jing</cp:lastModifiedBy>
  <cp:revision>5755</cp:revision>
  <dcterms:created xsi:type="dcterms:W3CDTF">2001-12-28T07:12:00Z</dcterms:created>
  <dcterms:modified xsi:type="dcterms:W3CDTF">2019-09-23T06:20:13Z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2052-10.1.0.5975</vt:lpwstr>
  </property>
</Properties>
</file>